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18"/>
  </p:notesMasterIdLst>
  <p:sldIdLst>
    <p:sldId id="256" r:id="rId3"/>
    <p:sldId id="257" r:id="rId4"/>
    <p:sldId id="259" r:id="rId5"/>
    <p:sldId id="258" r:id="rId6"/>
    <p:sldId id="260" r:id="rId7"/>
    <p:sldId id="262" r:id="rId8"/>
    <p:sldId id="263" r:id="rId9"/>
    <p:sldId id="267" r:id="rId10"/>
    <p:sldId id="266" r:id="rId11"/>
    <p:sldId id="268" r:id="rId12"/>
    <p:sldId id="261" r:id="rId13"/>
    <p:sldId id="270" r:id="rId14"/>
    <p:sldId id="269" r:id="rId15"/>
    <p:sldId id="264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1m0Vwih51fNpm6uD8AaRA==" hashData="6aHM/3vHRPIfBzA8GTM1NAPDkvwBZ2PGlpUwBHnV+IuD8LjIOTr1Cyplq71+jhOOSfbIsommknB0AgG+U6a3z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49BB09-2AC1-4CBB-94F2-FC8F5FD97B5D}" type="datetimeFigureOut">
              <a:rPr lang="fr-FR" smtClean="0"/>
              <a:t>12/11/2018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585509-1901-49E2-A535-EB4FDFC20E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95466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216CC-046F-4628-BFA1-B1DA53ED6907}" type="datetime1">
              <a:rPr lang="fr-FR" smtClean="0"/>
              <a:t>12/11/2018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62222-101E-4A14-A6E3-3C05D7F07E3B}" type="datetime1">
              <a:rPr lang="fr-FR" smtClean="0"/>
              <a:t>12/11/2018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A4FF3-FEF5-443A-8585-B374E8CD57A2}" type="datetime1">
              <a:rPr lang="fr-FR" smtClean="0"/>
              <a:t>12/11/2018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669B8-E1E2-459F-AF79-D64E5F47B9B5}" type="datetime1">
              <a:rPr lang="fr-FR" smtClean="0"/>
              <a:t>12/11/2018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58569-708C-4A16-A5FE-7AA44EEFC641}" type="datetime1">
              <a:rPr lang="fr-FR" smtClean="0"/>
              <a:t>12/11/2018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1C1AB-899A-4585-BE89-53561E76B90F}" type="datetime1">
              <a:rPr lang="fr-FR" smtClean="0"/>
              <a:t>12/11/2018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5DB2E-D994-48BF-A618-B73386FE766D}" type="datetime1">
              <a:rPr lang="fr-FR" smtClean="0"/>
              <a:t>12/11/2018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32956-2E44-4F34-B4BB-DDCDE5091B4A}" type="datetime1">
              <a:rPr lang="fr-FR" smtClean="0"/>
              <a:t>12/11/2018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3BCDB-0795-4D82-8F7D-0BB15831A6C5}" type="datetime1">
              <a:rPr lang="fr-FR" smtClean="0"/>
              <a:t>12/11/2018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6524B-4ADB-4E6E-AFFC-0D4DC0C58185}" type="datetime1">
              <a:rPr lang="fr-FR" smtClean="0"/>
              <a:t>12/11/2018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39DF3-9116-4F6B-94EE-2C7D52D5ADE4}" type="datetime1">
              <a:rPr lang="fr-FR" smtClean="0"/>
              <a:t>12/11/2018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141D84-A8C1-49FB-8689-1D44D39E7EE1}" type="datetime1">
              <a:rPr lang="fr-FR" smtClean="0"/>
              <a:t>12/11/2018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364" y="345559"/>
            <a:ext cx="11449271" cy="619910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C8BB7-0FED-491F-B6D9-5B2F89555BEF}" type="datetime1">
              <a:rPr lang="fr-FR" smtClean="0"/>
              <a:t>12/11/2018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sp>
        <p:nvSpPr>
          <p:cNvPr id="10" name="Rectangle 9"/>
          <p:cNvSpPr/>
          <p:nvPr/>
        </p:nvSpPr>
        <p:spPr>
          <a:xfrm>
            <a:off x="534523" y="1289223"/>
            <a:ext cx="11053539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Aux Bienheureux, les simples d’esprit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le royaume des cieux leurs sont grand ouvert ?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Au Maroc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N°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2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80165" y="3783943"/>
            <a:ext cx="2211835" cy="293753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  <p:sndAc>
          <p:stSnd loop="1">
            <p:snd r:embed="rId2" name="Et on se marre .wav"/>
          </p:stSnd>
        </p:sndAc>
      </p:transition>
    </mc:Choice>
    <mc:Fallback>
      <p:transition spd="slow" advTm="6000">
        <p:circle/>
        <p:sndAc>
          <p:stSnd loop="1">
            <p:snd r:embed="rId2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5000">
              <a:schemeClr val="accent1">
                <a:lumMod val="89000"/>
              </a:schemeClr>
            </a:gs>
            <a:gs pos="89000">
              <a:schemeClr val="bg1"/>
            </a:gs>
            <a:gs pos="100000">
              <a:schemeClr val="bg1"/>
            </a:gs>
            <a:gs pos="95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77" y="-6394"/>
            <a:ext cx="12199153" cy="6870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95358" y="476672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9CA28-04F9-427A-AAA4-E1515955BD70}" type="datetime1">
              <a:rPr lang="fr-FR" smtClean="0"/>
              <a:t>12/11/2018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599" y="5733256"/>
            <a:ext cx="3860800" cy="365125"/>
          </a:xfrm>
        </p:spPr>
        <p:txBody>
          <a:bodyPr/>
          <a:lstStyle/>
          <a:p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800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2</a:t>
            </a:fld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1295358" y="1246113"/>
            <a:ext cx="960128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Politique de droit d'auteur. Si le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que vous avez placé sur Ma Planète enfreint les droits d'auteur, ou est un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modifié partiellement, il sera effacé sans avis à la première plainte de l'auteur.</a:t>
            </a:r>
          </a:p>
        </p:txBody>
      </p:sp>
    </p:spTree>
    <p:extLst>
      <p:ext uri="{BB962C8B-B14F-4D97-AF65-F5344CB8AC3E}">
        <p14:creationId xmlns:p14="http://schemas.microsoft.com/office/powerpoint/2010/main" val="576512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5000">
              <a:schemeClr val="accent1">
                <a:lumMod val="89000"/>
              </a:schemeClr>
            </a:gs>
            <a:gs pos="89000">
              <a:schemeClr val="bg1"/>
            </a:gs>
            <a:gs pos="100000">
              <a:schemeClr val="bg1"/>
            </a:gs>
            <a:gs pos="95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91" y="0"/>
            <a:ext cx="12199153" cy="6870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316848" y="221640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9CA28-04F9-427A-AAA4-E1515955BD70}" type="datetime1">
              <a:rPr lang="fr-FR" smtClean="0"/>
              <a:t>12/11/2018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87089" y="6122497"/>
            <a:ext cx="3860800" cy="365125"/>
          </a:xfrm>
        </p:spPr>
        <p:txBody>
          <a:bodyPr/>
          <a:lstStyle/>
          <a:p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800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9531" y="755672"/>
            <a:ext cx="7132938" cy="5346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38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5000">
              <a:schemeClr val="accent1">
                <a:lumMod val="89000"/>
              </a:schemeClr>
            </a:gs>
            <a:gs pos="89000">
              <a:schemeClr val="bg1"/>
            </a:gs>
            <a:gs pos="100000">
              <a:schemeClr val="bg1"/>
            </a:gs>
            <a:gs pos="95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3211" y="0"/>
            <a:ext cx="12199153" cy="6870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95358" y="476672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9CA28-04F9-427A-AAA4-E1515955BD70}" type="datetime1">
              <a:rPr lang="fr-FR" smtClean="0"/>
              <a:t>12/11/2018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6125879"/>
            <a:ext cx="3860800" cy="365125"/>
          </a:xfrm>
        </p:spPr>
        <p:txBody>
          <a:bodyPr/>
          <a:lstStyle/>
          <a:p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800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1624" y="1058016"/>
            <a:ext cx="6772200" cy="50678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55431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5000">
              <a:schemeClr val="accent1">
                <a:lumMod val="89000"/>
              </a:schemeClr>
            </a:gs>
            <a:gs pos="89000">
              <a:schemeClr val="bg1"/>
            </a:gs>
            <a:gs pos="100000">
              <a:schemeClr val="bg1"/>
            </a:gs>
            <a:gs pos="95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295358" y="151763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chemeClr val="accent1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9CA28-04F9-427A-AAA4-E1515955BD70}" type="datetime1">
              <a:rPr lang="fr-FR" smtClean="0"/>
              <a:t>12/11/2018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88720" y="6173788"/>
            <a:ext cx="3860800" cy="365125"/>
          </a:xfrm>
        </p:spPr>
        <p:txBody>
          <a:bodyPr/>
          <a:lstStyle/>
          <a:p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800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5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5559" y="877288"/>
            <a:ext cx="7920880" cy="52822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9433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5000">
              <a:schemeClr val="accent1">
                <a:lumMod val="89000"/>
              </a:schemeClr>
            </a:gs>
            <a:gs pos="89000">
              <a:schemeClr val="bg1"/>
            </a:gs>
            <a:gs pos="100000">
              <a:schemeClr val="bg1"/>
            </a:gs>
            <a:gs pos="95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77" y="-6394"/>
            <a:ext cx="12199153" cy="6870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95358" y="151763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9CA28-04F9-427A-AAA4-E1515955BD70}" type="datetime1">
              <a:rPr lang="fr-FR" smtClean="0"/>
              <a:t>12/11/2018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6140089"/>
            <a:ext cx="3860800" cy="365125"/>
          </a:xfrm>
        </p:spPr>
        <p:txBody>
          <a:bodyPr/>
          <a:lstStyle/>
          <a:p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800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8406" y="728699"/>
            <a:ext cx="7215186" cy="54113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8426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5000">
              <a:schemeClr val="accent1">
                <a:lumMod val="89000"/>
              </a:schemeClr>
            </a:gs>
            <a:gs pos="89000">
              <a:schemeClr val="bg1"/>
            </a:gs>
            <a:gs pos="100000">
              <a:schemeClr val="bg1"/>
            </a:gs>
            <a:gs pos="95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77" y="-6394"/>
            <a:ext cx="12199153" cy="6870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95358" y="55734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9CA28-04F9-427A-AAA4-E1515955BD70}" type="datetime1">
              <a:rPr lang="fr-FR" smtClean="0"/>
              <a:t>12/11/2018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5054" y="6140089"/>
            <a:ext cx="3860800" cy="365125"/>
          </a:xfrm>
        </p:spPr>
        <p:txBody>
          <a:bodyPr/>
          <a:lstStyle/>
          <a:p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800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5520" y="692696"/>
            <a:ext cx="9608354" cy="54046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0195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5000">
              <a:schemeClr val="accent1">
                <a:lumMod val="89000"/>
              </a:schemeClr>
            </a:gs>
            <a:gs pos="89000">
              <a:schemeClr val="bg1"/>
            </a:gs>
            <a:gs pos="100000">
              <a:schemeClr val="bg1"/>
            </a:gs>
            <a:gs pos="95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77" y="-6394"/>
            <a:ext cx="12199153" cy="6870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95358" y="55734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9CA28-04F9-427A-AAA4-E1515955BD70}" type="datetime1">
              <a:rPr lang="fr-FR" smtClean="0"/>
              <a:t>12/11/2018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6095556"/>
            <a:ext cx="3860800" cy="365125"/>
          </a:xfrm>
        </p:spPr>
        <p:txBody>
          <a:bodyPr/>
          <a:lstStyle/>
          <a:p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800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8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7507" y="761016"/>
            <a:ext cx="8856983" cy="5517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92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5000">
              <a:schemeClr val="accent1">
                <a:lumMod val="89000"/>
              </a:schemeClr>
            </a:gs>
            <a:gs pos="89000">
              <a:schemeClr val="bg1"/>
            </a:gs>
            <a:gs pos="100000">
              <a:schemeClr val="bg1"/>
            </a:gs>
            <a:gs pos="95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153" y="-23694"/>
            <a:ext cx="12199153" cy="6870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95358" y="55734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9CA28-04F9-427A-AAA4-E1515955BD70}" type="datetime1">
              <a:rPr lang="fr-FR" smtClean="0"/>
              <a:t>12/11/2018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37871" y="6173788"/>
            <a:ext cx="3860800" cy="365125"/>
          </a:xfrm>
        </p:spPr>
        <p:txBody>
          <a:bodyPr/>
          <a:lstStyle/>
          <a:p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800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5358" y="-243408"/>
            <a:ext cx="9697186" cy="72728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74158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5000">
              <a:schemeClr val="accent1">
                <a:lumMod val="89000"/>
              </a:schemeClr>
            </a:gs>
            <a:gs pos="89000">
              <a:schemeClr val="bg1"/>
            </a:gs>
            <a:gs pos="100000">
              <a:schemeClr val="bg1"/>
            </a:gs>
            <a:gs pos="95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77" y="-6394"/>
            <a:ext cx="12199153" cy="6870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95358" y="55734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9CA28-04F9-427A-AAA4-E1515955BD70}" type="datetime1">
              <a:rPr lang="fr-FR" smtClean="0"/>
              <a:t>12/11/2018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34242" y="6173788"/>
            <a:ext cx="3860800" cy="365125"/>
          </a:xfrm>
        </p:spPr>
        <p:txBody>
          <a:bodyPr/>
          <a:lstStyle/>
          <a:p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800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10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9896" y="647538"/>
            <a:ext cx="7582528" cy="5526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6335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5000">
              <a:schemeClr val="accent1">
                <a:lumMod val="89000"/>
              </a:schemeClr>
            </a:gs>
            <a:gs pos="89000">
              <a:schemeClr val="bg1"/>
            </a:gs>
            <a:gs pos="100000">
              <a:schemeClr val="bg1"/>
            </a:gs>
            <a:gs pos="95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9153" cy="6870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95358" y="151763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chemeClr val="accent1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9CA28-04F9-427A-AAA4-E1515955BD70}" type="datetime1">
              <a:rPr lang="fr-FR" smtClean="0"/>
              <a:t>12/11/2018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599" y="6173788"/>
            <a:ext cx="3860800" cy="365125"/>
          </a:xfrm>
        </p:spPr>
        <p:txBody>
          <a:bodyPr/>
          <a:lstStyle/>
          <a:p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800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2762" y="817072"/>
            <a:ext cx="8417694" cy="53567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8439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5000">
              <a:schemeClr val="accent1">
                <a:lumMod val="89000"/>
              </a:schemeClr>
            </a:gs>
            <a:gs pos="89000">
              <a:schemeClr val="bg1"/>
            </a:gs>
            <a:gs pos="100000">
              <a:schemeClr val="bg1"/>
            </a:gs>
            <a:gs pos="95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77" y="-6394"/>
            <a:ext cx="12199153" cy="6870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95358" y="55734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9CA28-04F9-427A-AAA4-E1515955BD70}" type="datetime1">
              <a:rPr lang="fr-FR" smtClean="0"/>
              <a:t>12/11/2018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91000" y="6156131"/>
            <a:ext cx="3860800" cy="365125"/>
          </a:xfrm>
        </p:spPr>
        <p:txBody>
          <a:bodyPr/>
          <a:lstStyle/>
          <a:p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800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6732" y="710203"/>
            <a:ext cx="8365732" cy="54459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58642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5000">
              <a:schemeClr val="accent1">
                <a:lumMod val="89000"/>
              </a:schemeClr>
            </a:gs>
            <a:gs pos="89000">
              <a:schemeClr val="bg1"/>
            </a:gs>
            <a:gs pos="100000">
              <a:schemeClr val="bg1"/>
            </a:gs>
            <a:gs pos="95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5233"/>
            <a:ext cx="12199153" cy="6870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95358" y="55734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9CA28-04F9-427A-AAA4-E1515955BD70}" type="datetime1">
              <a:rPr lang="fr-FR" smtClean="0"/>
              <a:t>12/11/2018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64000" y="6155042"/>
            <a:ext cx="3860800" cy="365125"/>
          </a:xfrm>
        </p:spPr>
        <p:txBody>
          <a:bodyPr/>
          <a:lstStyle/>
          <a:p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800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13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6594" y="624302"/>
            <a:ext cx="7383822" cy="55307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0271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5000">
              <a:schemeClr val="accent1">
                <a:lumMod val="89000"/>
              </a:schemeClr>
            </a:gs>
            <a:gs pos="89000">
              <a:schemeClr val="bg1"/>
            </a:gs>
            <a:gs pos="100000">
              <a:schemeClr val="bg1"/>
            </a:gs>
            <a:gs pos="95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6062" y="7506"/>
            <a:ext cx="12199153" cy="6870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95358" y="151763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9CA28-04F9-427A-AAA4-E1515955BD70}" type="datetime1">
              <a:rPr lang="fr-FR" smtClean="0"/>
              <a:t>12/11/2018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6187126"/>
            <a:ext cx="3860800" cy="365125"/>
          </a:xfrm>
        </p:spPr>
        <p:txBody>
          <a:bodyPr/>
          <a:lstStyle/>
          <a:p>
            <a:r>
              <a:rPr lang="fr-FR" sz="2800" dirty="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800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14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5600" y="782706"/>
            <a:ext cx="7128792" cy="53465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28786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364" y="345559"/>
            <a:ext cx="11449271" cy="619910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C8BB7-0FED-491F-B6D9-5B2F89555BEF}" type="datetime1">
              <a:rPr lang="fr-FR" smtClean="0"/>
              <a:t>12/11/2018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48280" y="5991747"/>
            <a:ext cx="3860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sp>
        <p:nvSpPr>
          <p:cNvPr id="10" name="Rectangle 9"/>
          <p:cNvSpPr/>
          <p:nvPr/>
        </p:nvSpPr>
        <p:spPr>
          <a:xfrm>
            <a:off x="476863" y="1005392"/>
            <a:ext cx="11053539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 :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Aux Bienheureux, les simples d’esprit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le royaume des cieux leurs sont grand ouvert ?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Au Maroc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80165" y="3783943"/>
            <a:ext cx="2211835" cy="2937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93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760EC82-3144-4B60-95BA-06B7E6F22BB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Thème désert - Dromadaires</Template>
  <TotalTime>269</TotalTime>
  <Words>325</Words>
  <Application>Microsoft Office PowerPoint</Application>
  <PresentationFormat>Grand écran</PresentationFormat>
  <Paragraphs>70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Brush Script MT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keywords/>
  <cp:lastModifiedBy>Alain</cp:lastModifiedBy>
  <cp:revision>47</cp:revision>
  <dcterms:created xsi:type="dcterms:W3CDTF">2018-10-08T11:52:57Z</dcterms:created>
  <dcterms:modified xsi:type="dcterms:W3CDTF">2018-11-12T17:02:14Z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TC300072199990</vt:lpwstr>
  </property>
  <property fmtid="{D5CDD505-2E9C-101B-9397-08002B2CF9AE}" pid="3" name="_MarkAsFinal">
    <vt:bool>true</vt:bool>
  </property>
</Properties>
</file>