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8"/>
  </p:notesMasterIdLst>
  <p:sldIdLst>
    <p:sldId id="256" r:id="rId3"/>
    <p:sldId id="257" r:id="rId4"/>
    <p:sldId id="259" r:id="rId5"/>
    <p:sldId id="258" r:id="rId6"/>
    <p:sldId id="260" r:id="rId7"/>
    <p:sldId id="262" r:id="rId8"/>
    <p:sldId id="263" r:id="rId9"/>
    <p:sldId id="266" r:id="rId10"/>
    <p:sldId id="267" r:id="rId11"/>
    <p:sldId id="268" r:id="rId12"/>
    <p:sldId id="261" r:id="rId13"/>
    <p:sldId id="270" r:id="rId14"/>
    <p:sldId id="269" r:id="rId15"/>
    <p:sldId id="264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5IkS1k3u7qvb3Zc6iv+xw==" hashData="hHmjK8QCRIi/sWk7fR9vosDbHb/qMfv+CrI7TdG20RkAnwpXmNc0brr/emhZ0EU2je+2PeC3RVt6AYNo4hWTS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49BB09-2AC1-4CBB-94F2-FC8F5FD97B5D}" type="datetimeFigureOut">
              <a:rPr lang="fr-FR" smtClean="0"/>
              <a:t>12/11/2018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585509-1901-49E2-A535-EB4FDFC20E2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95466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585509-1901-49E2-A535-EB4FDFC20E2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421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688D2-AD40-4D38-9A34-931B7D496A18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445C8-971A-43F7-80A5-60C345A6FFF7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D1100-5B14-4210-98C0-8073555391EE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2EA59-AAAB-4B74-B3D9-DF3F0D61403A}" type="datetime1">
              <a:rPr lang="fr-FR" smtClean="0"/>
              <a:t>12/11/2018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9ABF5-B608-4A9B-B015-424677898690}" type="datetime1">
              <a:rPr lang="fr-FR" smtClean="0"/>
              <a:t>12/11/2018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9D6DD-7D1A-4330-B193-FFC5629EA816}" type="datetime1">
              <a:rPr lang="fr-FR" smtClean="0"/>
              <a:t>12/11/2018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CB835-8336-4D67-80B4-3C85A6330DDC}" type="datetime1">
              <a:rPr lang="fr-FR" smtClean="0"/>
              <a:t>12/11/2018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B5E17-29F2-4BBD-BF22-980578000FC7}" type="datetime1">
              <a:rPr lang="fr-FR" smtClean="0"/>
              <a:t>12/11/2018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48A3EC-89C5-4137-AA0C-75EA2EA21D7A}" type="datetime1">
              <a:rPr lang="fr-FR" smtClean="0"/>
              <a:t>12/11/2018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301A3-1D66-47F1-984F-0F312B7CC627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21C2A-363E-4CEA-AF43-9D26B4BC6DB1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2CD4DA-DB84-403F-8263-CE4785B67554}" type="datetime1">
              <a:rPr lang="fr-FR" smtClean="0"/>
              <a:t>12/11/2018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Novembre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364" y="345559"/>
            <a:ext cx="11449271" cy="61991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81F2B-1DCB-4F65-88F5-D706CF06569B}" type="datetime1">
              <a:rPr lang="fr-FR" smtClean="0"/>
              <a:t>12/11/2018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65599" y="6213821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4523" y="1289223"/>
            <a:ext cx="1105353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Aux Bienheureux, les simples d’esprit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 royaume des cieux leurs sont grand ouvert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1 Par Lande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0165" y="3783943"/>
            <a:ext cx="2211835" cy="293753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  <p:sndAc>
          <p:stSnd loop="1">
            <p:snd r:embed="rId3" name="Et on se marre .wav"/>
          </p:stSnd>
        </p:sndAc>
      </p:transition>
    </mc:Choice>
    <mc:Fallback xmlns="">
      <p:transition spd="slow" advTm="6000">
        <p:circle/>
        <p:sndAc>
          <p:stSnd loop="1">
            <p:snd r:embed="rId6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C65E9-A37E-4BBB-918E-DD1CDB12D280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5733256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2</a:t>
            </a:fld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1295358" y="1246113"/>
            <a:ext cx="960128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57651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91" y="0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36021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7EBC4-FEB6-4C52-9112-0298B0DC0DAC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87089" y="6122497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3672" y="1157554"/>
            <a:ext cx="6048672" cy="49214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538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3211" y="0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476672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D7872-D322-46F4-9C0D-A882D31A84D8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5733256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1000" y="1176337"/>
            <a:ext cx="3810000" cy="4505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543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DBE14-C00B-4805-B42C-5F1AB6514D89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5733256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659" y="836712"/>
            <a:ext cx="6528725" cy="4896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943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C1B32-A3D0-4277-AC4E-7013D058EE4D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6140089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608" y="781413"/>
            <a:ext cx="7128792" cy="5339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842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7FEBB-E8CA-4EE6-BC3B-A7B86780A82E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75054" y="6140089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1215" y="674693"/>
            <a:ext cx="7287193" cy="54653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0195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153" y="-236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99C86-2D1F-452F-ADC9-152BFA41922B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37871" y="6173788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608" y="728700"/>
            <a:ext cx="7128791" cy="5346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415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195D5-3883-44E2-A757-49A5C86791D5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6095556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1624" y="728700"/>
            <a:ext cx="6984776" cy="523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39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46E9-C68E-453C-A057-524E20E4966C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34242" y="6173788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000" y="721236"/>
            <a:ext cx="8305854" cy="5461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633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DA2FEF-1783-428F-BA68-AC635B2F3156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599" y="6173788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6283" y="728700"/>
            <a:ext cx="7260117" cy="5445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843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77" y="-6394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10317-50B8-4585-A2FA-3D7774FB16FC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91000" y="6156131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1544" y="744119"/>
            <a:ext cx="8208912" cy="5269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58642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233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55734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4A2CA-8ACF-4A9C-A252-5350B3791C4A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64000" y="6155042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5591" y="728699"/>
            <a:ext cx="7270809" cy="54531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027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5000">
              <a:schemeClr val="accent1">
                <a:lumMod val="89000"/>
              </a:schemeClr>
            </a:gs>
            <a:gs pos="89000">
              <a:schemeClr val="bg1"/>
            </a:gs>
            <a:gs pos="100000">
              <a:schemeClr val="bg1"/>
            </a:gs>
            <a:gs pos="95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6062" y="7506"/>
            <a:ext cx="12199153" cy="687078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95358" y="151763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91C-A454-4D57-89F9-1B52CA996649}" type="datetime1">
              <a:rPr lang="fr-FR" smtClean="0"/>
              <a:t>12/11/2018</a:t>
            </a:fld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165600" y="6187126"/>
            <a:ext cx="3860800" cy="365125"/>
          </a:xfrm>
        </p:spPr>
        <p:txBody>
          <a:bodyPr/>
          <a:lstStyle/>
          <a:p>
            <a:r>
              <a:rPr lang="fr-FR" sz="2800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800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5600" y="782706"/>
            <a:ext cx="7128792" cy="5346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8786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64" y="345559"/>
            <a:ext cx="11449271" cy="619910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Rectangle 3"/>
          <p:cNvSpPr/>
          <p:nvPr/>
        </p:nvSpPr>
        <p:spPr>
          <a:xfrm>
            <a:off x="155340" y="168748"/>
            <a:ext cx="11881320" cy="6552728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9000">
                  <a:schemeClr val="bg1"/>
                </a:gs>
                <a:gs pos="100000">
                  <a:schemeClr val="bg1"/>
                </a:gs>
                <a:gs pos="95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AE032-34CE-4FA4-B97E-991F92CA632A}" type="datetime1">
              <a:rPr lang="fr-FR" smtClean="0"/>
              <a:t>12/11/2018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48280" y="5991747"/>
            <a:ext cx="3860800" cy="365125"/>
          </a:xfrm>
        </p:spPr>
        <p:txBody>
          <a:bodyPr/>
          <a:lstStyle/>
          <a:p>
            <a:r>
              <a:rPr lang="fr-FR" sz="2400" b="1" smtClean="0">
                <a:solidFill>
                  <a:schemeClr val="tx2">
                    <a:lumMod val="50000"/>
                  </a:schemeClr>
                </a:solidFill>
                <a:latin typeface="Brush Script MT" panose="03060802040406070304" pitchFamily="66" charset="0"/>
              </a:rPr>
              <a:t>PPS Lande Novembre 2018</a:t>
            </a:r>
            <a:endParaRPr lang="fr-FR" sz="2400" b="1" dirty="0">
              <a:solidFill>
                <a:schemeClr val="tx2">
                  <a:lumMod val="50000"/>
                </a:schemeClr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70904" y="158367"/>
            <a:ext cx="846545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Je compose pour vous avec ma douce et fidèle amie</a:t>
            </a:r>
          </a:p>
        </p:txBody>
      </p:sp>
      <p:sp>
        <p:nvSpPr>
          <p:cNvPr id="10" name="Rectangle 9"/>
          <p:cNvSpPr/>
          <p:nvPr/>
        </p:nvSpPr>
        <p:spPr>
          <a:xfrm>
            <a:off x="476863" y="1005392"/>
            <a:ext cx="11053539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: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Aux Bienheureux, les simples d’esprit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le royaume des cieux leurs sont grand ouvert ?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Au Maroc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80165" y="3783943"/>
            <a:ext cx="2211835" cy="2937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93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760EC82-3144-4B60-95BA-06B7E6F22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Dromadaires</Template>
  <TotalTime>251</TotalTime>
  <Words>326</Words>
  <Application>Microsoft Office PowerPoint</Application>
  <PresentationFormat>Grand écran</PresentationFormat>
  <Paragraphs>71</Paragraphs>
  <Slides>15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Brush Script MT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keywords/>
  <cp:lastModifiedBy>Alain</cp:lastModifiedBy>
  <cp:revision>45</cp:revision>
  <dcterms:created xsi:type="dcterms:W3CDTF">2018-10-08T11:52:57Z</dcterms:created>
  <dcterms:modified xsi:type="dcterms:W3CDTF">2018-11-12T17:06:57Z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TC300072199990</vt:lpwstr>
  </property>
  <property fmtid="{D5CDD505-2E9C-101B-9397-08002B2CF9AE}" pid="3" name="_MarkAsFinal">
    <vt:bool>true</vt:bool>
  </property>
</Properties>
</file>