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BVlmeDjLxNap47pI/Pwg==" hashData="PAwT2KYh7Sw27TrYax596SsVfgileTM08ARb80L/EwtHnwqWW53LRfPHm4at8ZXhSg2QWQoo8Pzj3sbeN3Gp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526" r="145" b="39710"/>
          <a:stretch/>
        </p:blipFill>
        <p:spPr>
          <a:xfrm>
            <a:off x="827645" y="766291"/>
            <a:ext cx="10588351" cy="5330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609" r="3430" b="29855"/>
          <a:stretch/>
        </p:blipFill>
        <p:spPr>
          <a:xfrm>
            <a:off x="838200" y="827152"/>
            <a:ext cx="10571328" cy="5242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333" r="-241" b="38164"/>
          <a:stretch/>
        </p:blipFill>
        <p:spPr>
          <a:xfrm>
            <a:off x="831954" y="779743"/>
            <a:ext cx="10603839" cy="5316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680" t="21837" r="6136" b="40675"/>
          <a:stretch/>
        </p:blipFill>
        <p:spPr>
          <a:xfrm>
            <a:off x="817398" y="805768"/>
            <a:ext cx="10547366" cy="5290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821" r="338" b="31787"/>
          <a:stretch/>
        </p:blipFill>
        <p:spPr>
          <a:xfrm>
            <a:off x="814556" y="781879"/>
            <a:ext cx="10539243" cy="53147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465" r="-746" b="26306"/>
          <a:stretch/>
        </p:blipFill>
        <p:spPr>
          <a:xfrm>
            <a:off x="838199" y="768625"/>
            <a:ext cx="10611679" cy="5328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65" r="145" b="34686"/>
          <a:stretch/>
        </p:blipFill>
        <p:spPr>
          <a:xfrm>
            <a:off x="842723" y="788911"/>
            <a:ext cx="10537856" cy="5307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2021-04-03T19:06:16Z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