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fdo6/Pv+8/vcdtuwxHy+Q==" hashData="zjyao9WbhCWQjnxal+9pzIbcZSRUf3rsq/l7tZNTiwarSwI0ku9k9VdxQzaox9zfmDrnUbuS/UoZtpPvU2kN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971" r="-628" b="24251"/>
          <a:stretch/>
        </p:blipFill>
        <p:spPr>
          <a:xfrm>
            <a:off x="838200" y="768302"/>
            <a:ext cx="10624930" cy="53339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019" r="-48" b="24058"/>
          <a:stretch/>
        </p:blipFill>
        <p:spPr>
          <a:xfrm>
            <a:off x="788867" y="770156"/>
            <a:ext cx="10676106" cy="53264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155" r="-48" b="26570"/>
          <a:stretch/>
        </p:blipFill>
        <p:spPr>
          <a:xfrm>
            <a:off x="810409" y="781877"/>
            <a:ext cx="10493776" cy="5314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994" r="-48" b="20581"/>
          <a:stretch/>
        </p:blipFill>
        <p:spPr>
          <a:xfrm>
            <a:off x="789499" y="781465"/>
            <a:ext cx="10628242" cy="53151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155" r="724" b="23285"/>
          <a:stretch/>
        </p:blipFill>
        <p:spPr>
          <a:xfrm>
            <a:off x="838200" y="768626"/>
            <a:ext cx="10611678" cy="5328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300" r="-241" b="23865"/>
          <a:stretch/>
        </p:blipFill>
        <p:spPr>
          <a:xfrm>
            <a:off x="838200" y="792640"/>
            <a:ext cx="10515600" cy="5305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642" r="-241" b="25604"/>
          <a:stretch/>
        </p:blipFill>
        <p:spPr>
          <a:xfrm>
            <a:off x="838199" y="775621"/>
            <a:ext cx="10515601" cy="5319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2021-04-03T16:41:40Z</dcterms:created>
  <dcterms:modified xsi:type="dcterms:W3CDTF">2021-04-03T18:54:51Z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