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7" r:id="rId3"/>
    <p:sldId id="258" r:id="rId4"/>
    <p:sldId id="261" r:id="rId5"/>
    <p:sldId id="259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1" r:id="rId14"/>
    <p:sldId id="277" r:id="rId15"/>
    <p:sldId id="272" r:id="rId16"/>
    <p:sldId id="273" r:id="rId17"/>
    <p:sldId id="275" r:id="rId18"/>
    <p:sldId id="276" r:id="rId19"/>
    <p:sldId id="279" r:id="rId20"/>
    <p:sldId id="278" r:id="rId21"/>
    <p:sldId id="260" r:id="rId22"/>
    <p:sldId id="274" r:id="rId23"/>
    <p:sldId id="262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9F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74" autoAdjust="0"/>
  </p:normalViewPr>
  <p:slideViewPr>
    <p:cSldViewPr snapToGrid="0">
      <p:cViewPr varScale="1">
        <p:scale>
          <a:sx n="104" d="100"/>
          <a:sy n="104" d="100"/>
        </p:scale>
        <p:origin x="1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2D54E3-E781-492C-9FD8-FCCE843C22F9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F72A8AB-9F86-4E51-A02C-DC6EB588DC99}">
      <dgm:prSet/>
      <dgm:spPr/>
      <dgm:t>
        <a:bodyPr/>
        <a:lstStyle/>
        <a:p>
          <a:r>
            <a:rPr lang="en-US" b="1"/>
            <a:t>French Lady</a:t>
          </a:r>
          <a:endParaRPr lang="en-US"/>
        </a:p>
      </dgm:t>
    </dgm:pt>
    <dgm:pt modelId="{D1B0D83E-491D-42D7-9864-DF4CB128FACD}" type="parTrans" cxnId="{B54F994D-55C9-42DA-8B24-F29F2098335F}">
      <dgm:prSet/>
      <dgm:spPr/>
      <dgm:t>
        <a:bodyPr/>
        <a:lstStyle/>
        <a:p>
          <a:endParaRPr lang="en-US"/>
        </a:p>
      </dgm:t>
    </dgm:pt>
    <dgm:pt modelId="{154DF929-C02B-41DE-A646-083BA36745C9}" type="sibTrans" cxnId="{B54F994D-55C9-42DA-8B24-F29F2098335F}">
      <dgm:prSet/>
      <dgm:spPr/>
      <dgm:t>
        <a:bodyPr/>
        <a:lstStyle/>
        <a:p>
          <a:endParaRPr lang="en-US"/>
        </a:p>
      </dgm:t>
    </dgm:pt>
    <dgm:pt modelId="{C5FA978A-37AB-42F6-876A-13BDCE529BF1}">
      <dgm:prSet/>
      <dgm:spPr/>
      <dgm:t>
        <a:bodyPr/>
        <a:lstStyle/>
        <a:p>
          <a:r>
            <a:rPr lang="en-US" b="1"/>
            <a:t>Un zouzou : Forest </a:t>
          </a:r>
          <a:endParaRPr lang="en-US"/>
        </a:p>
      </dgm:t>
    </dgm:pt>
    <dgm:pt modelId="{5F2852B4-A2BA-422F-B0A8-1D478E15F0EA}" type="parTrans" cxnId="{53314E9B-9CF7-442C-91D1-2A7501A0D620}">
      <dgm:prSet/>
      <dgm:spPr/>
      <dgm:t>
        <a:bodyPr/>
        <a:lstStyle/>
        <a:p>
          <a:endParaRPr lang="en-US"/>
        </a:p>
      </dgm:t>
    </dgm:pt>
    <dgm:pt modelId="{E36476AB-B244-4294-AAFB-DB5A17216B2A}" type="sibTrans" cxnId="{53314E9B-9CF7-442C-91D1-2A7501A0D620}">
      <dgm:prSet/>
      <dgm:spPr/>
      <dgm:t>
        <a:bodyPr/>
        <a:lstStyle/>
        <a:p>
          <a:endParaRPr lang="en-US"/>
        </a:p>
      </dgm:t>
    </dgm:pt>
    <dgm:pt modelId="{D3A00233-D5A3-42E9-8BD5-6DFC51D2E06E}">
      <dgm:prSet/>
      <dgm:spPr/>
      <dgm:t>
        <a:bodyPr/>
        <a:lstStyle/>
        <a:p>
          <a:r>
            <a:rPr lang="en-US" b="1"/>
            <a:t>Liliane et ses petits </a:t>
          </a:r>
          <a:endParaRPr lang="en-US"/>
        </a:p>
      </dgm:t>
    </dgm:pt>
    <dgm:pt modelId="{0B8BF5AF-E17D-43BB-8289-8A3FA1C6B1B3}" type="parTrans" cxnId="{A9D57746-42A2-458D-A821-B8AA9F51476B}">
      <dgm:prSet/>
      <dgm:spPr/>
      <dgm:t>
        <a:bodyPr/>
        <a:lstStyle/>
        <a:p>
          <a:endParaRPr lang="en-US"/>
        </a:p>
      </dgm:t>
    </dgm:pt>
    <dgm:pt modelId="{CEC421B8-8E4D-4203-A08A-56EBCB96AB68}" type="sibTrans" cxnId="{A9D57746-42A2-458D-A821-B8AA9F51476B}">
      <dgm:prSet/>
      <dgm:spPr/>
      <dgm:t>
        <a:bodyPr/>
        <a:lstStyle/>
        <a:p>
          <a:endParaRPr lang="en-US"/>
        </a:p>
      </dgm:t>
    </dgm:pt>
    <dgm:pt modelId="{08874EBC-CDE0-44ED-80C7-861223A8C28B}">
      <dgm:prSet/>
      <dgm:spPr/>
      <dgm:t>
        <a:bodyPr/>
        <a:lstStyle/>
        <a:p>
          <a:r>
            <a:rPr lang="en-US" b="1"/>
            <a:t>Blanc Bec</a:t>
          </a:r>
          <a:endParaRPr lang="en-US"/>
        </a:p>
      </dgm:t>
    </dgm:pt>
    <dgm:pt modelId="{D4BC9184-2CE1-4C87-8E55-A5FE3DE175F3}" type="parTrans" cxnId="{5188354D-AACF-4C6C-9C7D-A3E8F26E4F28}">
      <dgm:prSet/>
      <dgm:spPr/>
      <dgm:t>
        <a:bodyPr/>
        <a:lstStyle/>
        <a:p>
          <a:endParaRPr lang="en-US"/>
        </a:p>
      </dgm:t>
    </dgm:pt>
    <dgm:pt modelId="{C56045B9-C505-4E04-8FF3-6F34C8A7CC42}" type="sibTrans" cxnId="{5188354D-AACF-4C6C-9C7D-A3E8F26E4F28}">
      <dgm:prSet/>
      <dgm:spPr/>
      <dgm:t>
        <a:bodyPr/>
        <a:lstStyle/>
        <a:p>
          <a:endParaRPr lang="en-US"/>
        </a:p>
      </dgm:t>
    </dgm:pt>
    <dgm:pt modelId="{7F24401A-2333-4149-9943-B4FFA7C4DE28}">
      <dgm:prSet/>
      <dgm:spPr/>
      <dgm:t>
        <a:bodyPr/>
        <a:lstStyle/>
        <a:p>
          <a:r>
            <a:rPr lang="en-US" b="1"/>
            <a:t>Hope </a:t>
          </a:r>
          <a:endParaRPr lang="en-US"/>
        </a:p>
      </dgm:t>
    </dgm:pt>
    <dgm:pt modelId="{FBCD2149-1628-41BA-B705-8E857A82ECD6}" type="parTrans" cxnId="{85136214-A8D2-41E4-8D16-0EC8300A6780}">
      <dgm:prSet/>
      <dgm:spPr/>
      <dgm:t>
        <a:bodyPr/>
        <a:lstStyle/>
        <a:p>
          <a:endParaRPr lang="en-US"/>
        </a:p>
      </dgm:t>
    </dgm:pt>
    <dgm:pt modelId="{4885C42D-A16B-4BB9-AC14-1FCE4A0F09EF}" type="sibTrans" cxnId="{85136214-A8D2-41E4-8D16-0EC8300A6780}">
      <dgm:prSet/>
      <dgm:spPr/>
      <dgm:t>
        <a:bodyPr/>
        <a:lstStyle/>
        <a:p>
          <a:endParaRPr lang="en-US"/>
        </a:p>
      </dgm:t>
    </dgm:pt>
    <dgm:pt modelId="{CA62CE08-D30F-4E1A-8D56-642FC6D61F46}">
      <dgm:prSet/>
      <dgm:spPr/>
      <dgm:t>
        <a:bodyPr/>
        <a:lstStyle/>
        <a:p>
          <a:r>
            <a:rPr lang="en-US" b="1"/>
            <a:t>Avent 2019</a:t>
          </a:r>
          <a:endParaRPr lang="en-US"/>
        </a:p>
      </dgm:t>
    </dgm:pt>
    <dgm:pt modelId="{4ED015B7-EB69-4EFA-B199-AA8FDFA5A21E}" type="parTrans" cxnId="{052A9738-ABEF-4873-B885-A2EEEC6AE28E}">
      <dgm:prSet/>
      <dgm:spPr/>
      <dgm:t>
        <a:bodyPr/>
        <a:lstStyle/>
        <a:p>
          <a:endParaRPr lang="en-US"/>
        </a:p>
      </dgm:t>
    </dgm:pt>
    <dgm:pt modelId="{2BB5361D-25A2-4575-8DF7-D532D24FC84E}" type="sibTrans" cxnId="{052A9738-ABEF-4873-B885-A2EEEC6AE28E}">
      <dgm:prSet/>
      <dgm:spPr/>
      <dgm:t>
        <a:bodyPr/>
        <a:lstStyle/>
        <a:p>
          <a:endParaRPr lang="en-US"/>
        </a:p>
      </dgm:t>
    </dgm:pt>
    <dgm:pt modelId="{A403109C-9C83-4CDF-99CD-E4A710C239CB}" type="pres">
      <dgm:prSet presAssocID="{CE2D54E3-E781-492C-9FD8-FCCE843C22F9}" presName="vert0" presStyleCnt="0">
        <dgm:presLayoutVars>
          <dgm:dir/>
          <dgm:animOne val="branch"/>
          <dgm:animLvl val="lvl"/>
        </dgm:presLayoutVars>
      </dgm:prSet>
      <dgm:spPr/>
    </dgm:pt>
    <dgm:pt modelId="{77F3BFC5-82BB-4D1E-BE0E-C0969F70002A}" type="pres">
      <dgm:prSet presAssocID="{4F72A8AB-9F86-4E51-A02C-DC6EB588DC99}" presName="thickLine" presStyleLbl="alignNode1" presStyleIdx="0" presStyleCnt="6"/>
      <dgm:spPr/>
    </dgm:pt>
    <dgm:pt modelId="{501CFE13-F17A-4473-8AF9-7B7B196F059A}" type="pres">
      <dgm:prSet presAssocID="{4F72A8AB-9F86-4E51-A02C-DC6EB588DC99}" presName="horz1" presStyleCnt="0"/>
      <dgm:spPr/>
    </dgm:pt>
    <dgm:pt modelId="{B87CA08A-4124-42AD-9EBA-2F58484EE572}" type="pres">
      <dgm:prSet presAssocID="{4F72A8AB-9F86-4E51-A02C-DC6EB588DC99}" presName="tx1" presStyleLbl="revTx" presStyleIdx="0" presStyleCnt="6"/>
      <dgm:spPr/>
    </dgm:pt>
    <dgm:pt modelId="{C8056138-6D2E-4951-9350-83B26E1CFC71}" type="pres">
      <dgm:prSet presAssocID="{4F72A8AB-9F86-4E51-A02C-DC6EB588DC99}" presName="vert1" presStyleCnt="0"/>
      <dgm:spPr/>
    </dgm:pt>
    <dgm:pt modelId="{07C164FF-E4C0-4959-8096-094B5B7BDA84}" type="pres">
      <dgm:prSet presAssocID="{C5FA978A-37AB-42F6-876A-13BDCE529BF1}" presName="thickLine" presStyleLbl="alignNode1" presStyleIdx="1" presStyleCnt="6"/>
      <dgm:spPr/>
    </dgm:pt>
    <dgm:pt modelId="{A7F01679-05A0-40B8-9EDB-9A8EFA9495D0}" type="pres">
      <dgm:prSet presAssocID="{C5FA978A-37AB-42F6-876A-13BDCE529BF1}" presName="horz1" presStyleCnt="0"/>
      <dgm:spPr/>
    </dgm:pt>
    <dgm:pt modelId="{6163D59E-F995-434D-B432-693B40D58328}" type="pres">
      <dgm:prSet presAssocID="{C5FA978A-37AB-42F6-876A-13BDCE529BF1}" presName="tx1" presStyleLbl="revTx" presStyleIdx="1" presStyleCnt="6"/>
      <dgm:spPr/>
    </dgm:pt>
    <dgm:pt modelId="{8CDDEF60-BF9B-4361-9910-7DDF6244204D}" type="pres">
      <dgm:prSet presAssocID="{C5FA978A-37AB-42F6-876A-13BDCE529BF1}" presName="vert1" presStyleCnt="0"/>
      <dgm:spPr/>
    </dgm:pt>
    <dgm:pt modelId="{41CFFFBB-DC12-4CA2-A428-7A948DFBF7AC}" type="pres">
      <dgm:prSet presAssocID="{D3A00233-D5A3-42E9-8BD5-6DFC51D2E06E}" presName="thickLine" presStyleLbl="alignNode1" presStyleIdx="2" presStyleCnt="6"/>
      <dgm:spPr/>
    </dgm:pt>
    <dgm:pt modelId="{CE8AB94D-DF1F-48DF-BBD9-BF94CFD56B29}" type="pres">
      <dgm:prSet presAssocID="{D3A00233-D5A3-42E9-8BD5-6DFC51D2E06E}" presName="horz1" presStyleCnt="0"/>
      <dgm:spPr/>
    </dgm:pt>
    <dgm:pt modelId="{04EB10F5-964F-4050-9C51-2CE00BFCF542}" type="pres">
      <dgm:prSet presAssocID="{D3A00233-D5A3-42E9-8BD5-6DFC51D2E06E}" presName="tx1" presStyleLbl="revTx" presStyleIdx="2" presStyleCnt="6"/>
      <dgm:spPr/>
    </dgm:pt>
    <dgm:pt modelId="{EC085280-23A8-4904-9C88-0776B14EEA04}" type="pres">
      <dgm:prSet presAssocID="{D3A00233-D5A3-42E9-8BD5-6DFC51D2E06E}" presName="vert1" presStyleCnt="0"/>
      <dgm:spPr/>
    </dgm:pt>
    <dgm:pt modelId="{106B33FF-166B-4E4C-93D1-DCBCBC1C057D}" type="pres">
      <dgm:prSet presAssocID="{08874EBC-CDE0-44ED-80C7-861223A8C28B}" presName="thickLine" presStyleLbl="alignNode1" presStyleIdx="3" presStyleCnt="6"/>
      <dgm:spPr/>
    </dgm:pt>
    <dgm:pt modelId="{F4DCAE41-7FF8-4FD0-8BFD-7514602C4C28}" type="pres">
      <dgm:prSet presAssocID="{08874EBC-CDE0-44ED-80C7-861223A8C28B}" presName="horz1" presStyleCnt="0"/>
      <dgm:spPr/>
    </dgm:pt>
    <dgm:pt modelId="{99CF53FC-9D4B-46A6-90FE-114C70B668E2}" type="pres">
      <dgm:prSet presAssocID="{08874EBC-CDE0-44ED-80C7-861223A8C28B}" presName="tx1" presStyleLbl="revTx" presStyleIdx="3" presStyleCnt="6"/>
      <dgm:spPr/>
    </dgm:pt>
    <dgm:pt modelId="{D4627711-2A38-4F79-8EF1-0FAD533E77B2}" type="pres">
      <dgm:prSet presAssocID="{08874EBC-CDE0-44ED-80C7-861223A8C28B}" presName="vert1" presStyleCnt="0"/>
      <dgm:spPr/>
    </dgm:pt>
    <dgm:pt modelId="{C81D060B-35FF-4B99-93B4-093CD80CDBAA}" type="pres">
      <dgm:prSet presAssocID="{7F24401A-2333-4149-9943-B4FFA7C4DE28}" presName="thickLine" presStyleLbl="alignNode1" presStyleIdx="4" presStyleCnt="6"/>
      <dgm:spPr/>
    </dgm:pt>
    <dgm:pt modelId="{C9FE7009-EB29-4A54-87AD-86A54B1CEEC9}" type="pres">
      <dgm:prSet presAssocID="{7F24401A-2333-4149-9943-B4FFA7C4DE28}" presName="horz1" presStyleCnt="0"/>
      <dgm:spPr/>
    </dgm:pt>
    <dgm:pt modelId="{252FD7A9-B595-48FE-817A-D566B6B042E0}" type="pres">
      <dgm:prSet presAssocID="{7F24401A-2333-4149-9943-B4FFA7C4DE28}" presName="tx1" presStyleLbl="revTx" presStyleIdx="4" presStyleCnt="6"/>
      <dgm:spPr/>
    </dgm:pt>
    <dgm:pt modelId="{A8D26465-08BF-498E-B0C4-04DB60CFE48E}" type="pres">
      <dgm:prSet presAssocID="{7F24401A-2333-4149-9943-B4FFA7C4DE28}" presName="vert1" presStyleCnt="0"/>
      <dgm:spPr/>
    </dgm:pt>
    <dgm:pt modelId="{ADC2C693-1A36-420E-8FBA-EA9A0B28A0C6}" type="pres">
      <dgm:prSet presAssocID="{CA62CE08-D30F-4E1A-8D56-642FC6D61F46}" presName="thickLine" presStyleLbl="alignNode1" presStyleIdx="5" presStyleCnt="6"/>
      <dgm:spPr/>
    </dgm:pt>
    <dgm:pt modelId="{5EEDB8E3-214C-44B7-B435-D611E7CEF398}" type="pres">
      <dgm:prSet presAssocID="{CA62CE08-D30F-4E1A-8D56-642FC6D61F46}" presName="horz1" presStyleCnt="0"/>
      <dgm:spPr/>
    </dgm:pt>
    <dgm:pt modelId="{1AF20BA0-73E8-4FF4-B2CA-19A3F88281FA}" type="pres">
      <dgm:prSet presAssocID="{CA62CE08-D30F-4E1A-8D56-642FC6D61F46}" presName="tx1" presStyleLbl="revTx" presStyleIdx="5" presStyleCnt="6"/>
      <dgm:spPr/>
    </dgm:pt>
    <dgm:pt modelId="{B563E871-9860-4EC2-B06B-C4EA5F4D00D2}" type="pres">
      <dgm:prSet presAssocID="{CA62CE08-D30F-4E1A-8D56-642FC6D61F46}" presName="vert1" presStyleCnt="0"/>
      <dgm:spPr/>
    </dgm:pt>
  </dgm:ptLst>
  <dgm:cxnLst>
    <dgm:cxn modelId="{85136214-A8D2-41E4-8D16-0EC8300A6780}" srcId="{CE2D54E3-E781-492C-9FD8-FCCE843C22F9}" destId="{7F24401A-2333-4149-9943-B4FFA7C4DE28}" srcOrd="4" destOrd="0" parTransId="{FBCD2149-1628-41BA-B705-8E857A82ECD6}" sibTransId="{4885C42D-A16B-4BB9-AC14-1FCE4A0F09EF}"/>
    <dgm:cxn modelId="{36223619-B24E-48E3-97BD-F54A52DAD314}" type="presOf" srcId="{4F72A8AB-9F86-4E51-A02C-DC6EB588DC99}" destId="{B87CA08A-4124-42AD-9EBA-2F58484EE572}" srcOrd="0" destOrd="0" presId="urn:microsoft.com/office/officeart/2008/layout/LinedList"/>
    <dgm:cxn modelId="{5F12C424-6ABB-4918-BE92-BFC915971A91}" type="presOf" srcId="{CA62CE08-D30F-4E1A-8D56-642FC6D61F46}" destId="{1AF20BA0-73E8-4FF4-B2CA-19A3F88281FA}" srcOrd="0" destOrd="0" presId="urn:microsoft.com/office/officeart/2008/layout/LinedList"/>
    <dgm:cxn modelId="{558F8129-4A48-4031-B5CE-C0799EE8D7C5}" type="presOf" srcId="{08874EBC-CDE0-44ED-80C7-861223A8C28B}" destId="{99CF53FC-9D4B-46A6-90FE-114C70B668E2}" srcOrd="0" destOrd="0" presId="urn:microsoft.com/office/officeart/2008/layout/LinedList"/>
    <dgm:cxn modelId="{052A9738-ABEF-4873-B885-A2EEEC6AE28E}" srcId="{CE2D54E3-E781-492C-9FD8-FCCE843C22F9}" destId="{CA62CE08-D30F-4E1A-8D56-642FC6D61F46}" srcOrd="5" destOrd="0" parTransId="{4ED015B7-EB69-4EFA-B199-AA8FDFA5A21E}" sibTransId="{2BB5361D-25A2-4575-8DF7-D532D24FC84E}"/>
    <dgm:cxn modelId="{ED24875E-2E2D-415B-9BF0-5DFC7416D9D8}" type="presOf" srcId="{7F24401A-2333-4149-9943-B4FFA7C4DE28}" destId="{252FD7A9-B595-48FE-817A-D566B6B042E0}" srcOrd="0" destOrd="0" presId="urn:microsoft.com/office/officeart/2008/layout/LinedList"/>
    <dgm:cxn modelId="{A9D57746-42A2-458D-A821-B8AA9F51476B}" srcId="{CE2D54E3-E781-492C-9FD8-FCCE843C22F9}" destId="{D3A00233-D5A3-42E9-8BD5-6DFC51D2E06E}" srcOrd="2" destOrd="0" parTransId="{0B8BF5AF-E17D-43BB-8289-8A3FA1C6B1B3}" sibTransId="{CEC421B8-8E4D-4203-A08A-56EBCB96AB68}"/>
    <dgm:cxn modelId="{5188354D-AACF-4C6C-9C7D-A3E8F26E4F28}" srcId="{CE2D54E3-E781-492C-9FD8-FCCE843C22F9}" destId="{08874EBC-CDE0-44ED-80C7-861223A8C28B}" srcOrd="3" destOrd="0" parTransId="{D4BC9184-2CE1-4C87-8E55-A5FE3DE175F3}" sibTransId="{C56045B9-C505-4E04-8FF3-6F34C8A7CC42}"/>
    <dgm:cxn modelId="{B54F994D-55C9-42DA-8B24-F29F2098335F}" srcId="{CE2D54E3-E781-492C-9FD8-FCCE843C22F9}" destId="{4F72A8AB-9F86-4E51-A02C-DC6EB588DC99}" srcOrd="0" destOrd="0" parTransId="{D1B0D83E-491D-42D7-9864-DF4CB128FACD}" sibTransId="{154DF929-C02B-41DE-A646-083BA36745C9}"/>
    <dgm:cxn modelId="{53314E9B-9CF7-442C-91D1-2A7501A0D620}" srcId="{CE2D54E3-E781-492C-9FD8-FCCE843C22F9}" destId="{C5FA978A-37AB-42F6-876A-13BDCE529BF1}" srcOrd="1" destOrd="0" parTransId="{5F2852B4-A2BA-422F-B0A8-1D478E15F0EA}" sibTransId="{E36476AB-B244-4294-AAFB-DB5A17216B2A}"/>
    <dgm:cxn modelId="{2B59BCA6-9676-45A4-8FF0-59F6BB955746}" type="presOf" srcId="{D3A00233-D5A3-42E9-8BD5-6DFC51D2E06E}" destId="{04EB10F5-964F-4050-9C51-2CE00BFCF542}" srcOrd="0" destOrd="0" presId="urn:microsoft.com/office/officeart/2008/layout/LinedList"/>
    <dgm:cxn modelId="{93D729C5-5B9B-4776-A92D-C4755B5C58F9}" type="presOf" srcId="{CE2D54E3-E781-492C-9FD8-FCCE843C22F9}" destId="{A403109C-9C83-4CDF-99CD-E4A710C239CB}" srcOrd="0" destOrd="0" presId="urn:microsoft.com/office/officeart/2008/layout/LinedList"/>
    <dgm:cxn modelId="{6CCBC1D7-11E0-42AB-B8FF-F4BE6BC3C144}" type="presOf" srcId="{C5FA978A-37AB-42F6-876A-13BDCE529BF1}" destId="{6163D59E-F995-434D-B432-693B40D58328}" srcOrd="0" destOrd="0" presId="urn:microsoft.com/office/officeart/2008/layout/LinedList"/>
    <dgm:cxn modelId="{0FFF003C-76CF-4B6A-9AEF-2FDF27826BF3}" type="presParOf" srcId="{A403109C-9C83-4CDF-99CD-E4A710C239CB}" destId="{77F3BFC5-82BB-4D1E-BE0E-C0969F70002A}" srcOrd="0" destOrd="0" presId="urn:microsoft.com/office/officeart/2008/layout/LinedList"/>
    <dgm:cxn modelId="{88BCAB2E-3C4E-4EC4-8DFD-F713EB4C551A}" type="presParOf" srcId="{A403109C-9C83-4CDF-99CD-E4A710C239CB}" destId="{501CFE13-F17A-4473-8AF9-7B7B196F059A}" srcOrd="1" destOrd="0" presId="urn:microsoft.com/office/officeart/2008/layout/LinedList"/>
    <dgm:cxn modelId="{48B4C975-31D7-4936-BF87-8B09962BBD4E}" type="presParOf" srcId="{501CFE13-F17A-4473-8AF9-7B7B196F059A}" destId="{B87CA08A-4124-42AD-9EBA-2F58484EE572}" srcOrd="0" destOrd="0" presId="urn:microsoft.com/office/officeart/2008/layout/LinedList"/>
    <dgm:cxn modelId="{B1FD0BEE-F67B-4693-8D01-D4B8C0337D74}" type="presParOf" srcId="{501CFE13-F17A-4473-8AF9-7B7B196F059A}" destId="{C8056138-6D2E-4951-9350-83B26E1CFC71}" srcOrd="1" destOrd="0" presId="urn:microsoft.com/office/officeart/2008/layout/LinedList"/>
    <dgm:cxn modelId="{38919E3C-101E-4EAE-BFC6-486A549B6240}" type="presParOf" srcId="{A403109C-9C83-4CDF-99CD-E4A710C239CB}" destId="{07C164FF-E4C0-4959-8096-094B5B7BDA84}" srcOrd="2" destOrd="0" presId="urn:microsoft.com/office/officeart/2008/layout/LinedList"/>
    <dgm:cxn modelId="{6D473818-C040-46E4-B776-F58FA5C08707}" type="presParOf" srcId="{A403109C-9C83-4CDF-99CD-E4A710C239CB}" destId="{A7F01679-05A0-40B8-9EDB-9A8EFA9495D0}" srcOrd="3" destOrd="0" presId="urn:microsoft.com/office/officeart/2008/layout/LinedList"/>
    <dgm:cxn modelId="{82CE5902-EC29-4B59-9F9E-58DE37F690A1}" type="presParOf" srcId="{A7F01679-05A0-40B8-9EDB-9A8EFA9495D0}" destId="{6163D59E-F995-434D-B432-693B40D58328}" srcOrd="0" destOrd="0" presId="urn:microsoft.com/office/officeart/2008/layout/LinedList"/>
    <dgm:cxn modelId="{365A4FD5-067C-4FAF-AA87-C8893E6A0919}" type="presParOf" srcId="{A7F01679-05A0-40B8-9EDB-9A8EFA9495D0}" destId="{8CDDEF60-BF9B-4361-9910-7DDF6244204D}" srcOrd="1" destOrd="0" presId="urn:microsoft.com/office/officeart/2008/layout/LinedList"/>
    <dgm:cxn modelId="{18239559-7070-45CC-8B61-85FA7B1448B5}" type="presParOf" srcId="{A403109C-9C83-4CDF-99CD-E4A710C239CB}" destId="{41CFFFBB-DC12-4CA2-A428-7A948DFBF7AC}" srcOrd="4" destOrd="0" presId="urn:microsoft.com/office/officeart/2008/layout/LinedList"/>
    <dgm:cxn modelId="{6BEA3303-A987-4E1F-9EF8-AC845B190FF2}" type="presParOf" srcId="{A403109C-9C83-4CDF-99CD-E4A710C239CB}" destId="{CE8AB94D-DF1F-48DF-BBD9-BF94CFD56B29}" srcOrd="5" destOrd="0" presId="urn:microsoft.com/office/officeart/2008/layout/LinedList"/>
    <dgm:cxn modelId="{F6185590-3B57-4336-AF5F-7897D35F7388}" type="presParOf" srcId="{CE8AB94D-DF1F-48DF-BBD9-BF94CFD56B29}" destId="{04EB10F5-964F-4050-9C51-2CE00BFCF542}" srcOrd="0" destOrd="0" presId="urn:microsoft.com/office/officeart/2008/layout/LinedList"/>
    <dgm:cxn modelId="{122AB0A9-0B80-48EB-B8AF-DDE8D72F5EBC}" type="presParOf" srcId="{CE8AB94D-DF1F-48DF-BBD9-BF94CFD56B29}" destId="{EC085280-23A8-4904-9C88-0776B14EEA04}" srcOrd="1" destOrd="0" presId="urn:microsoft.com/office/officeart/2008/layout/LinedList"/>
    <dgm:cxn modelId="{FA47B3D4-4538-430A-A88E-BCA4A84BA3EE}" type="presParOf" srcId="{A403109C-9C83-4CDF-99CD-E4A710C239CB}" destId="{106B33FF-166B-4E4C-93D1-DCBCBC1C057D}" srcOrd="6" destOrd="0" presId="urn:microsoft.com/office/officeart/2008/layout/LinedList"/>
    <dgm:cxn modelId="{D1D0571A-ED98-4BFF-A134-75CF01F773F4}" type="presParOf" srcId="{A403109C-9C83-4CDF-99CD-E4A710C239CB}" destId="{F4DCAE41-7FF8-4FD0-8BFD-7514602C4C28}" srcOrd="7" destOrd="0" presId="urn:microsoft.com/office/officeart/2008/layout/LinedList"/>
    <dgm:cxn modelId="{7CA1C53E-A2E5-4132-8073-0563D25B9CA9}" type="presParOf" srcId="{F4DCAE41-7FF8-4FD0-8BFD-7514602C4C28}" destId="{99CF53FC-9D4B-46A6-90FE-114C70B668E2}" srcOrd="0" destOrd="0" presId="urn:microsoft.com/office/officeart/2008/layout/LinedList"/>
    <dgm:cxn modelId="{FB54771F-8917-4FF7-9BCF-5370ACF276A4}" type="presParOf" srcId="{F4DCAE41-7FF8-4FD0-8BFD-7514602C4C28}" destId="{D4627711-2A38-4F79-8EF1-0FAD533E77B2}" srcOrd="1" destOrd="0" presId="urn:microsoft.com/office/officeart/2008/layout/LinedList"/>
    <dgm:cxn modelId="{AB0B1FA5-5C28-4B94-AA26-26B388734D13}" type="presParOf" srcId="{A403109C-9C83-4CDF-99CD-E4A710C239CB}" destId="{C81D060B-35FF-4B99-93B4-093CD80CDBAA}" srcOrd="8" destOrd="0" presId="urn:microsoft.com/office/officeart/2008/layout/LinedList"/>
    <dgm:cxn modelId="{DCEAE53E-3848-4598-9044-7FF1537F07FF}" type="presParOf" srcId="{A403109C-9C83-4CDF-99CD-E4A710C239CB}" destId="{C9FE7009-EB29-4A54-87AD-86A54B1CEEC9}" srcOrd="9" destOrd="0" presId="urn:microsoft.com/office/officeart/2008/layout/LinedList"/>
    <dgm:cxn modelId="{CCA5A847-F674-4A8A-AAE3-7F5F135DF73F}" type="presParOf" srcId="{C9FE7009-EB29-4A54-87AD-86A54B1CEEC9}" destId="{252FD7A9-B595-48FE-817A-D566B6B042E0}" srcOrd="0" destOrd="0" presId="urn:microsoft.com/office/officeart/2008/layout/LinedList"/>
    <dgm:cxn modelId="{6C6F8575-BA4B-4F6B-9626-269F99F50861}" type="presParOf" srcId="{C9FE7009-EB29-4A54-87AD-86A54B1CEEC9}" destId="{A8D26465-08BF-498E-B0C4-04DB60CFE48E}" srcOrd="1" destOrd="0" presId="urn:microsoft.com/office/officeart/2008/layout/LinedList"/>
    <dgm:cxn modelId="{CDB1CE64-CBA0-41DF-A87D-8471B0A9C10A}" type="presParOf" srcId="{A403109C-9C83-4CDF-99CD-E4A710C239CB}" destId="{ADC2C693-1A36-420E-8FBA-EA9A0B28A0C6}" srcOrd="10" destOrd="0" presId="urn:microsoft.com/office/officeart/2008/layout/LinedList"/>
    <dgm:cxn modelId="{F5E7AC42-1092-4E44-AE59-EA2F824A4058}" type="presParOf" srcId="{A403109C-9C83-4CDF-99CD-E4A710C239CB}" destId="{5EEDB8E3-214C-44B7-B435-D611E7CEF398}" srcOrd="11" destOrd="0" presId="urn:microsoft.com/office/officeart/2008/layout/LinedList"/>
    <dgm:cxn modelId="{54DCF7DE-8AF9-475E-9DEC-F0962CEEC343}" type="presParOf" srcId="{5EEDB8E3-214C-44B7-B435-D611E7CEF398}" destId="{1AF20BA0-73E8-4FF4-B2CA-19A3F88281FA}" srcOrd="0" destOrd="0" presId="urn:microsoft.com/office/officeart/2008/layout/LinedList"/>
    <dgm:cxn modelId="{ECF4DC0D-2CF9-4E74-A213-E2E33BEC352D}" type="presParOf" srcId="{5EEDB8E3-214C-44B7-B435-D611E7CEF398}" destId="{B563E871-9860-4EC2-B06B-C4EA5F4D00D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F3BFC5-82BB-4D1E-BE0E-C0969F70002A}">
      <dsp:nvSpPr>
        <dsp:cNvPr id="0" name=""/>
        <dsp:cNvSpPr/>
      </dsp:nvSpPr>
      <dsp:spPr>
        <a:xfrm>
          <a:off x="0" y="2181"/>
          <a:ext cx="6451943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7CA08A-4124-42AD-9EBA-2F58484EE572}">
      <dsp:nvSpPr>
        <dsp:cNvPr id="0" name=""/>
        <dsp:cNvSpPr/>
      </dsp:nvSpPr>
      <dsp:spPr>
        <a:xfrm>
          <a:off x="0" y="2181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French Lady</a:t>
          </a:r>
          <a:endParaRPr lang="en-US" sz="3400" kern="1200"/>
        </a:p>
      </dsp:txBody>
      <dsp:txXfrm>
        <a:off x="0" y="2181"/>
        <a:ext cx="6451943" cy="743920"/>
      </dsp:txXfrm>
    </dsp:sp>
    <dsp:sp modelId="{07C164FF-E4C0-4959-8096-094B5B7BDA84}">
      <dsp:nvSpPr>
        <dsp:cNvPr id="0" name=""/>
        <dsp:cNvSpPr/>
      </dsp:nvSpPr>
      <dsp:spPr>
        <a:xfrm>
          <a:off x="0" y="746102"/>
          <a:ext cx="6451943" cy="0"/>
        </a:xfrm>
        <a:prstGeom prst="line">
          <a:avLst/>
        </a:prstGeom>
        <a:solidFill>
          <a:schemeClr val="accent2">
            <a:hueOff val="275703"/>
            <a:satOff val="5161"/>
            <a:lumOff val="-314"/>
            <a:alphaOff val="0"/>
          </a:schemeClr>
        </a:solidFill>
        <a:ln w="19050" cap="flat" cmpd="sng" algn="ctr">
          <a:solidFill>
            <a:schemeClr val="accent2">
              <a:hueOff val="275703"/>
              <a:satOff val="5161"/>
              <a:lumOff val="-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3D59E-F995-434D-B432-693B40D58328}">
      <dsp:nvSpPr>
        <dsp:cNvPr id="0" name=""/>
        <dsp:cNvSpPr/>
      </dsp:nvSpPr>
      <dsp:spPr>
        <a:xfrm>
          <a:off x="0" y="746102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Un zouzou : Forest </a:t>
          </a:r>
          <a:endParaRPr lang="en-US" sz="3400" kern="1200"/>
        </a:p>
      </dsp:txBody>
      <dsp:txXfrm>
        <a:off x="0" y="746102"/>
        <a:ext cx="6451943" cy="743920"/>
      </dsp:txXfrm>
    </dsp:sp>
    <dsp:sp modelId="{41CFFFBB-DC12-4CA2-A428-7A948DFBF7AC}">
      <dsp:nvSpPr>
        <dsp:cNvPr id="0" name=""/>
        <dsp:cNvSpPr/>
      </dsp:nvSpPr>
      <dsp:spPr>
        <a:xfrm>
          <a:off x="0" y="1490022"/>
          <a:ext cx="6451943" cy="0"/>
        </a:xfrm>
        <a:prstGeom prst="line">
          <a:avLst/>
        </a:prstGeom>
        <a:solidFill>
          <a:schemeClr val="accent2">
            <a:hueOff val="551407"/>
            <a:satOff val="10323"/>
            <a:lumOff val="-628"/>
            <a:alphaOff val="0"/>
          </a:schemeClr>
        </a:solidFill>
        <a:ln w="19050" cap="flat" cmpd="sng" algn="ctr">
          <a:solidFill>
            <a:schemeClr val="accent2">
              <a:hueOff val="551407"/>
              <a:satOff val="10323"/>
              <a:lumOff val="-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EB10F5-964F-4050-9C51-2CE00BFCF542}">
      <dsp:nvSpPr>
        <dsp:cNvPr id="0" name=""/>
        <dsp:cNvSpPr/>
      </dsp:nvSpPr>
      <dsp:spPr>
        <a:xfrm>
          <a:off x="0" y="1490022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Liliane et ses petits </a:t>
          </a:r>
          <a:endParaRPr lang="en-US" sz="3400" kern="1200"/>
        </a:p>
      </dsp:txBody>
      <dsp:txXfrm>
        <a:off x="0" y="1490022"/>
        <a:ext cx="6451943" cy="743920"/>
      </dsp:txXfrm>
    </dsp:sp>
    <dsp:sp modelId="{106B33FF-166B-4E4C-93D1-DCBCBC1C057D}">
      <dsp:nvSpPr>
        <dsp:cNvPr id="0" name=""/>
        <dsp:cNvSpPr/>
      </dsp:nvSpPr>
      <dsp:spPr>
        <a:xfrm>
          <a:off x="0" y="2233943"/>
          <a:ext cx="6451943" cy="0"/>
        </a:xfrm>
        <a:prstGeom prst="line">
          <a:avLst/>
        </a:prstGeom>
        <a:solidFill>
          <a:schemeClr val="accent2">
            <a:hueOff val="827110"/>
            <a:satOff val="15484"/>
            <a:lumOff val="-941"/>
            <a:alphaOff val="0"/>
          </a:schemeClr>
        </a:solidFill>
        <a:ln w="19050" cap="flat" cmpd="sng" algn="ctr">
          <a:solidFill>
            <a:schemeClr val="accent2">
              <a:hueOff val="827110"/>
              <a:satOff val="15484"/>
              <a:lumOff val="-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F53FC-9D4B-46A6-90FE-114C70B668E2}">
      <dsp:nvSpPr>
        <dsp:cNvPr id="0" name=""/>
        <dsp:cNvSpPr/>
      </dsp:nvSpPr>
      <dsp:spPr>
        <a:xfrm>
          <a:off x="0" y="2233943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Blanc Bec</a:t>
          </a:r>
          <a:endParaRPr lang="en-US" sz="3400" kern="1200"/>
        </a:p>
      </dsp:txBody>
      <dsp:txXfrm>
        <a:off x="0" y="2233943"/>
        <a:ext cx="6451943" cy="743920"/>
      </dsp:txXfrm>
    </dsp:sp>
    <dsp:sp modelId="{C81D060B-35FF-4B99-93B4-093CD80CDBAA}">
      <dsp:nvSpPr>
        <dsp:cNvPr id="0" name=""/>
        <dsp:cNvSpPr/>
      </dsp:nvSpPr>
      <dsp:spPr>
        <a:xfrm>
          <a:off x="0" y="2977864"/>
          <a:ext cx="6451943" cy="0"/>
        </a:xfrm>
        <a:prstGeom prst="line">
          <a:avLst/>
        </a:prstGeom>
        <a:solidFill>
          <a:schemeClr val="accent2">
            <a:hueOff val="1102814"/>
            <a:satOff val="20646"/>
            <a:lumOff val="-1255"/>
            <a:alphaOff val="0"/>
          </a:schemeClr>
        </a:solidFill>
        <a:ln w="19050" cap="flat" cmpd="sng" algn="ctr">
          <a:solidFill>
            <a:schemeClr val="accent2">
              <a:hueOff val="1102814"/>
              <a:satOff val="20646"/>
              <a:lumOff val="-12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2FD7A9-B595-48FE-817A-D566B6B042E0}">
      <dsp:nvSpPr>
        <dsp:cNvPr id="0" name=""/>
        <dsp:cNvSpPr/>
      </dsp:nvSpPr>
      <dsp:spPr>
        <a:xfrm>
          <a:off x="0" y="2977864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Hope </a:t>
          </a:r>
          <a:endParaRPr lang="en-US" sz="3400" kern="1200"/>
        </a:p>
      </dsp:txBody>
      <dsp:txXfrm>
        <a:off x="0" y="2977864"/>
        <a:ext cx="6451943" cy="743920"/>
      </dsp:txXfrm>
    </dsp:sp>
    <dsp:sp modelId="{ADC2C693-1A36-420E-8FBA-EA9A0B28A0C6}">
      <dsp:nvSpPr>
        <dsp:cNvPr id="0" name=""/>
        <dsp:cNvSpPr/>
      </dsp:nvSpPr>
      <dsp:spPr>
        <a:xfrm>
          <a:off x="0" y="3721784"/>
          <a:ext cx="6451943" cy="0"/>
        </a:xfrm>
        <a:prstGeom prst="line">
          <a:avLst/>
        </a:prstGeom>
        <a:solidFill>
          <a:schemeClr val="accent2">
            <a:hueOff val="1378517"/>
            <a:satOff val="25807"/>
            <a:lumOff val="-1569"/>
            <a:alphaOff val="0"/>
          </a:schemeClr>
        </a:solidFill>
        <a:ln w="19050" cap="flat" cmpd="sng" algn="ctr">
          <a:solidFill>
            <a:schemeClr val="accent2">
              <a:hueOff val="1378517"/>
              <a:satOff val="25807"/>
              <a:lumOff val="-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F20BA0-73E8-4FF4-B2CA-19A3F88281FA}">
      <dsp:nvSpPr>
        <dsp:cNvPr id="0" name=""/>
        <dsp:cNvSpPr/>
      </dsp:nvSpPr>
      <dsp:spPr>
        <a:xfrm>
          <a:off x="0" y="3721784"/>
          <a:ext cx="6451943" cy="7439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/>
            <a:t>Avent 2019</a:t>
          </a:r>
          <a:endParaRPr lang="en-US" sz="3400" kern="1200"/>
        </a:p>
      </dsp:txBody>
      <dsp:txXfrm>
        <a:off x="0" y="3721784"/>
        <a:ext cx="6451943" cy="743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3954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639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53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986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979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706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0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428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30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7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882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435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605E1FF1-13C8-4B38-AB08-E133368117F7}" type="datetimeFigureOut">
              <a:rPr lang="fr-FR" smtClean="0"/>
              <a:t>18/12/2021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5188C9D-D388-4AD3-91BA-722B488518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327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47E3F33-44C7-4DDA-BA29-5A4D777408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926166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14339F-5E8D-4D96-8E53-8D8F08DDA463}"/>
              </a:ext>
            </a:extLst>
          </p:cNvPr>
          <p:cNvSpPr txBox="1"/>
          <p:nvPr/>
        </p:nvSpPr>
        <p:spPr>
          <a:xfrm>
            <a:off x="6724357" y="534572"/>
            <a:ext cx="4473525" cy="59093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r>
              <a:rPr lang="fr-FR" sz="3600" dirty="0">
                <a:solidFill>
                  <a:srgbClr val="002060"/>
                </a:solidFill>
              </a:rPr>
              <a:t>Les amis d’Ulysse et de Choupinet </a:t>
            </a:r>
          </a:p>
          <a:p>
            <a:pPr algn="ctr"/>
            <a:r>
              <a:rPr lang="fr-FR" sz="3600" dirty="0">
                <a:solidFill>
                  <a:srgbClr val="002060"/>
                </a:solidFill>
              </a:rPr>
              <a:t>Notre forum </a:t>
            </a: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pPr algn="ctr"/>
            <a:endParaRPr lang="fr-FR" sz="3600" dirty="0">
              <a:solidFill>
                <a:srgbClr val="002060"/>
              </a:solidFill>
            </a:endParaRPr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C560EFB-4BB6-40B9-90F8-092DE642AA43}"/>
              </a:ext>
            </a:extLst>
          </p:cNvPr>
          <p:cNvSpPr txBox="1"/>
          <p:nvPr/>
        </p:nvSpPr>
        <p:spPr>
          <a:xfrm>
            <a:off x="8281183" y="3167390"/>
            <a:ext cx="3910817" cy="52322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2060"/>
                </a:solidFill>
              </a:rPr>
              <a:t>Noël 2021</a:t>
            </a:r>
          </a:p>
        </p:txBody>
      </p:sp>
      <p:pic>
        <p:nvPicPr>
          <p:cNvPr id="2" name="c1dc1a76">
            <a:hlinkClick r:id="" action="ppaction://media"/>
            <a:extLst>
              <a:ext uri="{FF2B5EF4-FFF2-40B4-BE49-F238E27FC236}">
                <a16:creationId xmlns:a16="http://schemas.microsoft.com/office/drawing/2014/main" id="{C38B2D33-7D8A-4A29-A762-EEA8E42024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0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477"/>
    </mc:Choice>
    <mc:Fallback>
      <p:transition spd="slow" advTm="151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94" objId="2"/>
        <p14:pauseEvt time="151477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chemeClr val="accent4">
                <a:lumMod val="40000"/>
                <a:lumOff val="6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040C58F-ED2B-42E1-A6D4-EB62C899F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B629FD-F72B-4125-BE7D-4C6DFF43A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noFill/>
          <a:ln w="12700">
            <a:solidFill>
              <a:srgbClr val="8487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31F715C-88D6-472A-BB4D-4D5B2EF544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81" y="275946"/>
            <a:ext cx="6428119" cy="633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5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93">
        <p:fade/>
      </p:transition>
    </mc:Choice>
    <mc:Fallback>
      <p:transition spd="med" advTm="6093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310C5BD-DD24-4B6F-A25E-48D1322216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" r="3" b="3"/>
          <a:stretch/>
        </p:blipFill>
        <p:spPr>
          <a:xfrm>
            <a:off x="4147484" y="2307688"/>
            <a:ext cx="3670936" cy="367093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3E90740-B108-437F-AE44-DAA79DDC8F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4" r="17707" b="-1"/>
          <a:stretch/>
        </p:blipFill>
        <p:spPr>
          <a:xfrm>
            <a:off x="778406" y="337625"/>
            <a:ext cx="3441456" cy="344145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27187B1-C477-45B0-9C73-C89D27E7AC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164" y="66764"/>
            <a:ext cx="3109334" cy="344145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4F91611-DA83-4601-B408-B603F016B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454" y="314893"/>
            <a:ext cx="1840996" cy="174346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C7B5BBA-86E8-4632-86FE-37B43D35B0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42" y="3918134"/>
            <a:ext cx="1840996" cy="174346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6089DF9-7836-4A84-AE88-563B09C886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488" y="4678685"/>
            <a:ext cx="1840996" cy="174346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C1F97B9-23E9-4BD8-A8C3-A2EB62D148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366" y="2935225"/>
            <a:ext cx="1840996" cy="174346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8D2D688-6341-4399-8D2E-0C281A27F3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339" y="-107035"/>
            <a:ext cx="1840996" cy="174346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08B14A24-BFAE-4641-9375-21468F4BEC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5" y="5731595"/>
            <a:ext cx="6836028" cy="2161663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A5809367-6B2B-4261-BDB7-F1054DC02F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934" y="5550367"/>
            <a:ext cx="6836028" cy="2161663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5A7A0255-2EAB-4A4D-994B-12E052676A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76811" y="3261168"/>
            <a:ext cx="3670110" cy="367011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2F0DB6F-F649-42D1-9554-CD9AA880A2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8" y="3429000"/>
            <a:ext cx="2241240" cy="327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6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722">
        <p:fade/>
      </p:transition>
    </mc:Choice>
    <mc:Fallback>
      <p:transition spd="med" advTm="5722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E55AF0A-97D3-40F0-8760-D8A7FD2B86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02" r="4" b="8755"/>
          <a:stretch/>
        </p:blipFill>
        <p:spPr>
          <a:xfrm>
            <a:off x="20" y="3469102"/>
            <a:ext cx="4003019" cy="3388893"/>
          </a:xfrm>
          <a:prstGeom prst="rect">
            <a:avLst/>
          </a:prstGeom>
        </p:spPr>
      </p:pic>
      <p:pic>
        <p:nvPicPr>
          <p:cNvPr id="3" name="Image 2" descr="Une image contenant chien, terrain, mammifère&#10;&#10;Description générée automatiquement">
            <a:extLst>
              <a:ext uri="{FF2B5EF4-FFF2-40B4-BE49-F238E27FC236}">
                <a16:creationId xmlns:a16="http://schemas.microsoft.com/office/drawing/2014/main" id="{F26D56D2-E773-418C-BD7D-B696F168C7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3" r="28887"/>
          <a:stretch/>
        </p:blipFill>
        <p:spPr>
          <a:xfrm>
            <a:off x="4094479" y="10"/>
            <a:ext cx="4014047" cy="6857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44C05298-E331-46C1-8DD5-2D6989C890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63" r="5" b="5"/>
          <a:stretch/>
        </p:blipFill>
        <p:spPr>
          <a:xfrm>
            <a:off x="8188960" y="10"/>
            <a:ext cx="4003039" cy="338327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E74D70D-A865-4497-BF2F-B1A2C2B211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7943" b="26839"/>
          <a:stretch/>
        </p:blipFill>
        <p:spPr>
          <a:xfrm>
            <a:off x="8199966" y="3469102"/>
            <a:ext cx="3992034" cy="33888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0"/>
          </a:effectLst>
          <a:scene3d>
            <a:camera prst="orthographicFront"/>
            <a:lightRig rig="threePt" dir="t"/>
          </a:scene3d>
          <a:sp3d contourW="12700">
            <a:contourClr>
              <a:srgbClr val="0070C0"/>
            </a:contourClr>
          </a:sp3d>
        </p:spPr>
      </p:pic>
      <p:pic>
        <p:nvPicPr>
          <p:cNvPr id="4" name="Image 3" descr="Une image contenant décoré, accessoire&#10;&#10;Description générée automatiquement">
            <a:extLst>
              <a:ext uri="{FF2B5EF4-FFF2-40B4-BE49-F238E27FC236}">
                <a16:creationId xmlns:a16="http://schemas.microsoft.com/office/drawing/2014/main" id="{C2206387-62EF-46DD-9D4E-ED28AE54F5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523" y="-804574"/>
            <a:ext cx="4762500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1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746">
        <p:fade/>
      </p:transition>
    </mc:Choice>
    <mc:Fallback>
      <p:transition spd="med" advTm="4746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F48A45-23FD-4198-A385-CF5F79356F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49" b="9984"/>
          <a:stretch/>
        </p:blipFill>
        <p:spPr>
          <a:xfrm>
            <a:off x="1690255" y="169896"/>
            <a:ext cx="9041148" cy="6688103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A86C714-6D4C-4BB9-9482-EC403AEE80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39" y="4267200"/>
            <a:ext cx="3473742" cy="2412631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D2A7716-467B-4234-B3D5-3C65B705C7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935" y="-115894"/>
            <a:ext cx="8812429" cy="3496967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9758993-7BC5-466C-8EFC-E4AE0F86A0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498" y="2982607"/>
            <a:ext cx="5548243" cy="416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36"/>
    </mc:Choice>
    <mc:Fallback>
      <p:transition spd="slow" advTm="553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68B2CE-246D-4B4E-8555-CBF4AE709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04" y="290946"/>
            <a:ext cx="3408218" cy="49041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0D51F6F-FF5E-44B9-A208-235B4E7AA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939" y="1132175"/>
            <a:ext cx="4270664" cy="56942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81C4165-E7B5-4AC8-BD70-4A869A3F0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3354" y="526473"/>
            <a:ext cx="3114675" cy="52863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rouge&#10;&#10;Description générée automatiquement">
            <a:extLst>
              <a:ext uri="{FF2B5EF4-FFF2-40B4-BE49-F238E27FC236}">
                <a16:creationId xmlns:a16="http://schemas.microsoft.com/office/drawing/2014/main" id="{768F48DA-345A-4689-A75C-4F359A54FA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376" y="-146447"/>
            <a:ext cx="580072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795761"/>
      </p:ext>
    </p:extLst>
  </p:cSld>
  <p:clrMapOvr>
    <a:masterClrMapping/>
  </p:clrMapOvr>
  <p:transition spd="slow" advTm="5652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22F05-9E95-4A34-9856-4E740FF5B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35" y="159760"/>
            <a:ext cx="6848475" cy="3629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27875CD-E799-4780-A14F-36E1087EF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6111" y="2867025"/>
            <a:ext cx="6885654" cy="38312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206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3FE0A60-DBA6-4A45-8A1F-A1DD36956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739826"/>
            <a:ext cx="4118174" cy="411817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AA6EA4A-50EF-42A5-8248-C3945BFEB9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983" y="-379269"/>
            <a:ext cx="2724727" cy="409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6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420">
        <p:fade/>
      </p:transition>
    </mc:Choice>
    <mc:Fallback>
      <p:transition spd="med" advTm="542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33438165-37A1-4008-BD14-B342E3FE7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86" y="1736394"/>
            <a:ext cx="5192217" cy="100959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F72999A-F31C-440E-9EAB-DF84F41901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867" y="4445842"/>
            <a:ext cx="2756396" cy="1640055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944D751-7B7D-4349-BBE2-5D63454C96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1273" y="635943"/>
            <a:ext cx="4261008" cy="558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23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0">
        <p:fade/>
      </p:transition>
    </mc:Choice>
    <mc:Fallback>
      <p:transition spd="med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91D11B8A-6515-4E62-8E70-DA81CAFD3B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" r="5786"/>
          <a:stretch/>
        </p:blipFill>
        <p:spPr>
          <a:xfrm>
            <a:off x="321734" y="557189"/>
            <a:ext cx="4276956" cy="574361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60FAFF7-6A16-4098-90DC-15A8CBF06E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" b="1006"/>
          <a:stretch/>
        </p:blipFill>
        <p:spPr>
          <a:xfrm>
            <a:off x="4772525" y="557189"/>
            <a:ext cx="7097742" cy="574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9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115">
        <p:fade/>
      </p:transition>
    </mc:Choice>
    <mc:Fallback>
      <p:transition spd="med" advTm="7115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F5AD32C-102C-4025-845F-13522BD26D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5" r="-1" b="22528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80D0833F-FAB6-4EE9-ABEB-A836C638B5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83" r="21024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29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172">
        <p:fade/>
      </p:transition>
    </mc:Choice>
    <mc:Fallback>
      <p:transition spd="med" advTm="7172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tx2">
                <a:lumMod val="50000"/>
              </a:schemeClr>
            </a:gs>
            <a:gs pos="1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7B3C6A-AAF4-41B1-9FA5-AF25DCD28A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75" r="-1" b="9682"/>
          <a:stretch/>
        </p:blipFill>
        <p:spPr>
          <a:xfrm>
            <a:off x="5419264" y="3265080"/>
            <a:ext cx="6129269" cy="359292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4DBA7F96-4D78-4EF0-9A04-577CFBB3A0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84" r="1" b="1"/>
          <a:stretch/>
        </p:blipFill>
        <p:spPr>
          <a:xfrm>
            <a:off x="6434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6" name="Image 5" descr="Une image contenant plante&#10;&#10;Description générée automatiquement">
            <a:extLst>
              <a:ext uri="{FF2B5EF4-FFF2-40B4-BE49-F238E27FC236}">
                <a16:creationId xmlns:a16="http://schemas.microsoft.com/office/drawing/2014/main" id="{6EBAC28F-267E-4C9F-AB43-923DD27E4B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25" y="2908212"/>
            <a:ext cx="6207550" cy="4818611"/>
          </a:xfrm>
          <a:prstGeom prst="rect">
            <a:avLst/>
          </a:prstGeom>
        </p:spPr>
      </p:pic>
      <p:pic>
        <p:nvPicPr>
          <p:cNvPr id="8" name="Image 7" descr="Une image contenant texte, intérieur, pièce&#10;&#10;Description générée automatiquement">
            <a:extLst>
              <a:ext uri="{FF2B5EF4-FFF2-40B4-BE49-F238E27FC236}">
                <a16:creationId xmlns:a16="http://schemas.microsoft.com/office/drawing/2014/main" id="{AF895849-AED4-4FEF-9AC6-2E52300B3C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045" y="1283911"/>
            <a:ext cx="476250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8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607">
        <p:fade/>
      </p:transition>
    </mc:Choice>
    <mc:Fallback>
      <p:transition spd="med" advTm="4607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alerie d'Annick  Volta_11">
            <a:extLst>
              <a:ext uri="{FF2B5EF4-FFF2-40B4-BE49-F238E27FC236}">
                <a16:creationId xmlns:a16="http://schemas.microsoft.com/office/drawing/2014/main" id="{95A5CFCC-B561-4D51-9709-F08D5695E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3600" y="457200"/>
            <a:ext cx="7924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63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582">
        <p:fade/>
      </p:transition>
    </mc:Choice>
    <mc:Fallback>
      <p:transition spd="med" advTm="5582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tx2">
                <a:lumMod val="50000"/>
              </a:schemeClr>
            </a:gs>
            <a:gs pos="1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ucune description de photo disponible.">
            <a:extLst>
              <a:ext uri="{FF2B5EF4-FFF2-40B4-BE49-F238E27FC236}">
                <a16:creationId xmlns:a16="http://schemas.microsoft.com/office/drawing/2014/main" id="{0A627FEC-8E69-483C-9981-3316C91924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62" r="10843" b="-1"/>
          <a:stretch/>
        </p:blipFill>
        <p:spPr bwMode="auto">
          <a:xfrm>
            <a:off x="6421035" y="643467"/>
            <a:ext cx="5129784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os photos préférées Dsc08810">
            <a:extLst>
              <a:ext uri="{FF2B5EF4-FFF2-40B4-BE49-F238E27FC236}">
                <a16:creationId xmlns:a16="http://schemas.microsoft.com/office/drawing/2014/main" id="{B41B0044-5D8F-480A-BE24-DE400C746D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5" r="22483" b="1"/>
          <a:stretch/>
        </p:blipFill>
        <p:spPr bwMode="auto">
          <a:xfrm>
            <a:off x="641180" y="643467"/>
            <a:ext cx="5129784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149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1"/>
    </mc:Choice>
    <mc:Fallback>
      <p:transition spd="slow" advTm="651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hien, intérieur&#10;&#10;Description générée automatiquement">
            <a:extLst>
              <a:ext uri="{FF2B5EF4-FFF2-40B4-BE49-F238E27FC236}">
                <a16:creationId xmlns:a16="http://schemas.microsoft.com/office/drawing/2014/main" id="{EFBDB558-72D3-4EFC-8D53-11068CBF35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63" b="3299"/>
          <a:stretch/>
        </p:blipFill>
        <p:spPr>
          <a:xfrm>
            <a:off x="2217454" y="565573"/>
            <a:ext cx="7752011" cy="573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53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3"/>
    </mc:Choice>
    <mc:Fallback>
      <p:transition spd="slow" advTm="407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9B21528-6AB0-47C4-BD67-A63414225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996" y="0"/>
            <a:ext cx="10307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3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46"/>
    </mc:Choice>
    <mc:Fallback>
      <p:transition spd="slow" advTm="594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A00717-B14D-4EEB-B8B1-7C349B794F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4" b="1235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43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64"/>
    </mc:Choice>
    <mc:Fallback>
      <p:transition spd="slow" advTm="516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FB8ECF-0CDE-4485-AC65-398AE5DA50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35" b="10252"/>
          <a:stretch/>
        </p:blipFill>
        <p:spPr>
          <a:xfrm>
            <a:off x="643426" y="10"/>
            <a:ext cx="1090514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2"/>
    </mc:Choice>
    <mc:Fallback>
      <p:transition spd="slow" advTm="4442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A5DF8C1-E861-44C3-98DA-9610B2597C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487"/>
          <a:stretch/>
        </p:blipFill>
        <p:spPr>
          <a:xfrm>
            <a:off x="643426" y="10"/>
            <a:ext cx="1090514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28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2"/>
    </mc:Choice>
    <mc:Fallback>
      <p:transition spd="slow" advTm="428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1F55AE8-775D-4CE7-AE15-E69924F6F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625" y="352275"/>
            <a:ext cx="8400613" cy="61534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F8E855-DFCE-4E0B-8091-A667D8B1C337}"/>
              </a:ext>
            </a:extLst>
          </p:cNvPr>
          <p:cNvSpPr txBox="1"/>
          <p:nvPr/>
        </p:nvSpPr>
        <p:spPr>
          <a:xfrm>
            <a:off x="565608" y="4681272"/>
            <a:ext cx="16209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 c’est le plus </a:t>
            </a:r>
          </a:p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merveilleux </a:t>
            </a:r>
          </a:p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moment de </a:t>
            </a:r>
          </a:p>
          <a:p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l’année </a:t>
            </a:r>
          </a:p>
        </p:txBody>
      </p:sp>
    </p:spTree>
    <p:extLst>
      <p:ext uri="{BB962C8B-B14F-4D97-AF65-F5344CB8AC3E}">
        <p14:creationId xmlns:p14="http://schemas.microsoft.com/office/powerpoint/2010/main" val="2482638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12"/>
    </mc:Choice>
    <mc:Fallback>
      <p:transition spd="slow" advTm="511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E6EBA4-E9F2-4557-903F-6C2DCF0CF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577" y="71225"/>
            <a:ext cx="5268023" cy="66138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1B7C752-F0DC-4EAE-ABEF-B818BDAAD563}"/>
              </a:ext>
            </a:extLst>
          </p:cNvPr>
          <p:cNvSpPr/>
          <p:nvPr/>
        </p:nvSpPr>
        <p:spPr>
          <a:xfrm>
            <a:off x="10482256" y="1554586"/>
            <a:ext cx="5725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2</a:t>
            </a:r>
          </a:p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</a:t>
            </a:r>
          </a:p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1</a:t>
            </a:r>
          </a:p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60359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4"/>
    </mc:Choice>
    <mc:Fallback>
      <p:transition spd="slow" advTm="528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679995BB-67A6-47FE-9A2F-1540305E9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26845" y="3843868"/>
            <a:ext cx="5233180" cy="156474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b="1" i="1"/>
          </a:p>
          <a:p>
            <a:endParaRPr lang="en-US" b="1" i="1"/>
          </a:p>
          <a:p>
            <a:endParaRPr lang="en-US" b="1" i="1"/>
          </a:p>
          <a:p>
            <a:endParaRPr lang="en-US" b="1" i="1"/>
          </a:p>
          <a:p>
            <a:endParaRPr lang="en-US" b="1" i="1"/>
          </a:p>
          <a:p>
            <a:endParaRPr lang="en-US" b="1" i="1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939C8BD-DD2A-49D7-963A-2D4137300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3036"/>
            <a:ext cx="2594795" cy="5276088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46D0D16-EE58-4AF3-A398-91FBEA30A9D6}"/>
              </a:ext>
            </a:extLst>
          </p:cNvPr>
          <p:cNvSpPr txBox="1"/>
          <p:nvPr/>
        </p:nvSpPr>
        <p:spPr>
          <a:xfrm flipH="1">
            <a:off x="3532950" y="206290"/>
            <a:ext cx="8666439" cy="8571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Ulysse et Choupinet – C’est grâce  à eux que notre forum a vu le jour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Paddy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 err="1"/>
              <a:t>Belly</a:t>
            </a:r>
            <a:r>
              <a:rPr lang="fr-FR" sz="1400" b="1" i="1" dirty="0"/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Corolle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O sole </a:t>
            </a:r>
            <a:r>
              <a:rPr lang="fr-FR" sz="1400" b="1" i="1" dirty="0" err="1"/>
              <a:t>Mio</a:t>
            </a:r>
            <a:r>
              <a:rPr lang="fr-FR" sz="1400" b="1" i="1" dirty="0"/>
              <a:t> et Christie à l'exposition de Castres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Tara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Gala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Lola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Paddy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Pilou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Renoir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Carla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Flora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Caramel et </a:t>
            </a:r>
            <a:r>
              <a:rPr lang="fr-FR" sz="1400" b="1" i="1" dirty="0" err="1"/>
              <a:t>Ready</a:t>
            </a:r>
            <a:r>
              <a:rPr lang="fr-FR" sz="1400" b="1" i="1" dirty="0"/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Ulysse et Carla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Un </a:t>
            </a:r>
            <a:r>
              <a:rPr lang="fr-FR" sz="1400" b="1" i="1" dirty="0" err="1"/>
              <a:t>zouzou</a:t>
            </a:r>
            <a:r>
              <a:rPr lang="fr-FR" sz="1400" b="1" i="1" dirty="0"/>
              <a:t>…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Christie et sa </a:t>
            </a:r>
            <a:r>
              <a:rPr lang="fr-FR" sz="1400" b="1" i="1" dirty="0">
                <a:effectLst/>
                <a:latin typeface="Comic Sans Ms" panose="030F0702030302020204" pitchFamily="66" charset="0"/>
              </a:rPr>
              <a:t>princesse à une exposition, le jour où elle est devenue championne vétéran du Luxembourg</a:t>
            </a:r>
            <a:endParaRPr lang="fr-FR" sz="1400" b="1" i="1" dirty="0"/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 err="1"/>
              <a:t>Eyniah</a:t>
            </a:r>
            <a:r>
              <a:rPr lang="fr-FR" sz="1400" b="1" i="1" dirty="0"/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Volta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 err="1"/>
              <a:t>Belly</a:t>
            </a:r>
            <a:r>
              <a:rPr lang="fr-FR" sz="1400" b="1" i="1" dirty="0"/>
              <a:t> et </a:t>
            </a:r>
            <a:r>
              <a:rPr lang="fr-FR" sz="1400" b="1" i="1" dirty="0" err="1"/>
              <a:t>Eyniah</a:t>
            </a:r>
            <a:r>
              <a:rPr lang="fr-FR" sz="1400" b="1" i="1" dirty="0"/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Amigo et Corolle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fr-FR" sz="1400" b="1" i="1" dirty="0"/>
              <a:t>Cherry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q"/>
            </a:pPr>
            <a:endParaRPr lang="fr-FR" sz="1400" b="1" i="1" dirty="0"/>
          </a:p>
          <a:p>
            <a:pPr>
              <a:spcAft>
                <a:spcPts val="600"/>
              </a:spcAft>
            </a:pPr>
            <a:endParaRPr lang="fr-FR" sz="1400" b="1" dirty="0"/>
          </a:p>
          <a:p>
            <a:pPr>
              <a:spcAft>
                <a:spcPts val="600"/>
              </a:spcAft>
            </a:pPr>
            <a:endParaRPr lang="fr-FR" sz="1600" dirty="0"/>
          </a:p>
          <a:p>
            <a:pPr>
              <a:spcAft>
                <a:spcPts val="600"/>
              </a:spcAft>
            </a:pPr>
            <a:endParaRPr lang="fr-FR" sz="1600" dirty="0"/>
          </a:p>
          <a:p>
            <a:pPr>
              <a:spcAft>
                <a:spcPts val="600"/>
              </a:spcAft>
            </a:pPr>
            <a:endParaRPr lang="fr-FR" sz="1600" dirty="0"/>
          </a:p>
          <a:p>
            <a:pPr>
              <a:spcAft>
                <a:spcPts val="600"/>
              </a:spcAft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44706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6"/>
    </mc:Choice>
    <mc:Fallback>
      <p:transition spd="slow" advTm="683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7EB3C453-B485-4F07-841B-918D40331D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3" name="ZoneTexte 1">
            <a:extLst>
              <a:ext uri="{FF2B5EF4-FFF2-40B4-BE49-F238E27FC236}">
                <a16:creationId xmlns:a16="http://schemas.microsoft.com/office/drawing/2014/main" id="{1663DA0F-367F-4208-A639-B412F74664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8143971"/>
              </p:ext>
            </p:extLst>
          </p:nvPr>
        </p:nvGraphicFramePr>
        <p:xfrm>
          <a:off x="4545013" y="1199858"/>
          <a:ext cx="6451943" cy="446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5081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28"/>
    </mc:Choice>
    <mc:Fallback>
      <p:transition spd="slow" advTm="372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2DBC3CA-11C4-49DA-8745-C983931273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8" r="3953"/>
          <a:stretch/>
        </p:blipFill>
        <p:spPr>
          <a:xfrm>
            <a:off x="1143019" y="643467"/>
            <a:ext cx="990596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0"/>
    </mc:Choice>
    <mc:Fallback>
      <p:transition spd="slow" advTm="2470"/>
    </mc:Fallback>
  </mc:AlternateContent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542</TotalTime>
  <Words>108</Words>
  <Application>Microsoft Office PowerPoint</Application>
  <PresentationFormat>Grand écran</PresentationFormat>
  <Paragraphs>53</Paragraphs>
  <Slides>23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Comic Sans Ms</vt:lpstr>
      <vt:lpstr>Corbel</vt:lpstr>
      <vt:lpstr>Wingdings</vt:lpstr>
      <vt:lpstr>Base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Madame Hoffmann</dc:creator>
  <cp:lastModifiedBy>Madame Hoffmann</cp:lastModifiedBy>
  <cp:revision>18</cp:revision>
  <dcterms:created xsi:type="dcterms:W3CDTF">2021-12-11T05:25:45Z</dcterms:created>
  <dcterms:modified xsi:type="dcterms:W3CDTF">2021-12-18T15:45:46Z</dcterms:modified>
</cp:coreProperties>
</file>