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KVRAo78GJIZpASX7isyYw==" hashData="6azb3jCG20Drhcj5D8GrOHamFP/XVfHyGx+SLG25n1dzarJT7YKFn7EkUVv5nNs4HN9E2TWu9KewR3Ox2HWu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7F4370-41EC-48A1-9088-3CFF3EA2FC3A}" type="datetimeFigureOut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651304-71CA-475B-9C68-251711B49F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299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79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0364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689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6009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6597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452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0119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5555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604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7478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614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312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1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7101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651304-71CA-475B-9C68-251711B49F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586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BB860-56BD-4BFD-8DEF-E5D12FE32AD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428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AE392-7272-4812-A92F-2F49DB3A2528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30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4C033-F9A7-4B88-AB9F-F884907919A1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38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63D79-A8CF-4491-BC38-D4F526FF2265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137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C380B-C598-4C14-8619-4F61D5EC7B1C}" type="datetime1">
              <a:rPr lang="fr-FR" smtClean="0"/>
              <a:t>03/04/2021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987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6EC462-C9BA-418B-BDFD-D7EE38D0A41B}" type="datetime1">
              <a:rPr lang="fr-FR" smtClean="0"/>
              <a:t>03/04/2021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33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A78AF-01E3-497E-BABE-D1D116AAEEE1}" type="datetime1">
              <a:rPr lang="fr-FR" smtClean="0"/>
              <a:t>03/04/2021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9711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5283B2-66AC-4F4D-B2E0-DA6DB1CAD1CE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272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0459F-E011-4686-8C7B-7C6B0E9D3EA3}" type="datetime1">
              <a:rPr lang="fr-FR" smtClean="0"/>
              <a:t>03/04/2021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392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FFED-63C6-40FB-9921-4B7C0364AAAC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033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186D5-9F6C-4D4D-934C-B6C6F465985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380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chemeClr val="accent4">
                <a:lumMod val="40000"/>
                <a:lumOff val="60000"/>
              </a:schemeClr>
            </a:gs>
            <a:gs pos="79000">
              <a:schemeClr val="accent2">
                <a:lumMod val="75000"/>
              </a:schemeClr>
            </a:gs>
            <a:gs pos="6000">
              <a:schemeClr val="accent4">
                <a:lumMod val="40000"/>
                <a:lumOff val="60000"/>
              </a:schemeClr>
            </a:gs>
            <a:gs pos="46000">
              <a:schemeClr val="accent4">
                <a:lumMod val="60000"/>
                <a:lumOff val="40000"/>
              </a:schemeClr>
            </a:gs>
            <a:gs pos="9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B40F7-211A-4330-A2A4-4EA327AC1F2B}" type="datetime1">
              <a:rPr lang="fr-FR" smtClean="0"/>
              <a:t>03/04/2021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2DFEE-16D3-4AAF-882F-E00EF31BFF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245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19" y="2742048"/>
            <a:ext cx="983596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N°7</a:t>
            </a:r>
            <a:endParaRPr lang="fr-FR" sz="4800" b="1" cap="none" spc="50" dirty="0">
              <a:ln w="0">
                <a:solidFill>
                  <a:srgbClr val="FFC000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83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h! Si Jétais Resté Célibataire.wav"/>
          </p:stSnd>
        </p:sndAc>
      </p:transition>
    </mc:Choice>
    <mc:Fallback>
      <p:transition spd="slow" advTm="13000">
        <p:wedge/>
        <p:sndAc>
          <p:stSnd loop="1">
            <p:snd r:embed="rId3" name="Ah! Si Jétais Resté Célibata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130" t="30919" r="7892" b="16548"/>
          <a:stretch/>
        </p:blipFill>
        <p:spPr>
          <a:xfrm>
            <a:off x="838200" y="792769"/>
            <a:ext cx="10515599" cy="5307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5488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527" r="-87" b="14599"/>
          <a:stretch/>
        </p:blipFill>
        <p:spPr>
          <a:xfrm>
            <a:off x="795129" y="784315"/>
            <a:ext cx="10654749" cy="532905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21832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61761"/>
            <a:ext cx="10515600" cy="5334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81231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166" b="18958"/>
          <a:stretch/>
        </p:blipFill>
        <p:spPr>
          <a:xfrm>
            <a:off x="838200" y="795966"/>
            <a:ext cx="10558671" cy="5321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1451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4" b="44572"/>
          <a:stretch/>
        </p:blipFill>
        <p:spPr>
          <a:xfrm>
            <a:off x="803260" y="769713"/>
            <a:ext cx="10565121" cy="53269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32641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411" r="160" b="19227"/>
          <a:stretch/>
        </p:blipFill>
        <p:spPr>
          <a:xfrm>
            <a:off x="838200" y="792121"/>
            <a:ext cx="10515600" cy="5290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53300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3619" b="51763"/>
          <a:stretch/>
        </p:blipFill>
        <p:spPr>
          <a:xfrm>
            <a:off x="797575" y="778459"/>
            <a:ext cx="10584581" cy="53181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28128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1787" r="352" b="11304"/>
          <a:stretch/>
        </p:blipFill>
        <p:spPr>
          <a:xfrm>
            <a:off x="838200" y="808383"/>
            <a:ext cx="10515600" cy="52743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0104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406" t="6106" r="1281" b="51939"/>
          <a:stretch/>
        </p:blipFill>
        <p:spPr>
          <a:xfrm>
            <a:off x="838200" y="755183"/>
            <a:ext cx="10532164" cy="53476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0979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730" y="800100"/>
            <a:ext cx="10593070" cy="52965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2012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33" r="145" b="19613"/>
          <a:stretch/>
        </p:blipFill>
        <p:spPr>
          <a:xfrm>
            <a:off x="838200" y="787591"/>
            <a:ext cx="10515599" cy="53037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824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231" r="-6" b="6728"/>
          <a:stretch/>
        </p:blipFill>
        <p:spPr>
          <a:xfrm>
            <a:off x="807891" y="795130"/>
            <a:ext cx="10588202" cy="53015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438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870" r="145" b="25410"/>
          <a:stretch/>
        </p:blipFill>
        <p:spPr>
          <a:xfrm>
            <a:off x="800159" y="768626"/>
            <a:ext cx="10606922" cy="53280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6900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698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1000">
                  <a:schemeClr val="accent6">
                    <a:lumMod val="75000"/>
                  </a:schemeClr>
                </a:gs>
                <a:gs pos="95000">
                  <a:srgbClr val="FF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26720" y="396240"/>
            <a:ext cx="11353800" cy="606552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5000">
                  <a:srgbClr val="FFFF00"/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ACDC8-E223-4C1E-906C-66A9770ABA7C}" type="datetime1">
              <a:rPr lang="fr-FR" sz="2000" smtClean="0">
                <a:solidFill>
                  <a:schemeClr val="bg1"/>
                </a:solidFill>
                <a:latin typeface="Broadway" panose="04040905080B02020502" pitchFamily="82" charset="0"/>
              </a:rPr>
              <a:t>03/04/2021</a:t>
            </a:fld>
            <a:endParaRPr lang="fr-FR" sz="2000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2DFEE-16D3-4AAF-882F-E00EF31BFF05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1" t="4505" r="-87" b="13986"/>
          <a:stretch/>
        </p:blipFill>
        <p:spPr>
          <a:xfrm>
            <a:off x="838200" y="768399"/>
            <a:ext cx="10515600" cy="5328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Rectangle 9"/>
          <p:cNvSpPr/>
          <p:nvPr/>
        </p:nvSpPr>
        <p:spPr>
          <a:xfrm>
            <a:off x="1178021" y="2742048"/>
            <a:ext cx="98359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rgbClr val="FFC0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Ah si j’étais resté célibataire</a:t>
            </a:r>
          </a:p>
        </p:txBody>
      </p:sp>
    </p:spTree>
    <p:extLst>
      <p:ext uri="{BB962C8B-B14F-4D97-AF65-F5344CB8AC3E}">
        <p14:creationId xmlns:p14="http://schemas.microsoft.com/office/powerpoint/2010/main" val="220362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103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2021-04-03T16:41:40Z</dcterms:created>
  <dcterms:modified xsi:type="dcterms:W3CDTF">2021-04-03T18:45:44Z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