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nqkz68ibWvJywRZJtzf6w==" hashData="UaIMxzP8HnSV5FovfA6L1CyGRrfiIj+whvG/g7fHM2Bh4MIjLZDwJvkoseSSuuvc80+L8K9svmOkCSUPBTrv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19" r="206" b="37872"/>
          <a:stretch/>
        </p:blipFill>
        <p:spPr>
          <a:xfrm>
            <a:off x="809812" y="760079"/>
            <a:ext cx="10543988" cy="5337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176" b="41708"/>
          <a:stretch/>
        </p:blipFill>
        <p:spPr>
          <a:xfrm>
            <a:off x="838200" y="776704"/>
            <a:ext cx="10550989" cy="5319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95" r="7125" b="38539"/>
          <a:stretch/>
        </p:blipFill>
        <p:spPr>
          <a:xfrm>
            <a:off x="811752" y="795130"/>
            <a:ext cx="10542048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83" t="7411" r="6174" b="8802"/>
          <a:stretch/>
        </p:blipFill>
        <p:spPr>
          <a:xfrm>
            <a:off x="838200" y="771146"/>
            <a:ext cx="10515600" cy="5330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31" t="11816" r="3172" b="12064"/>
          <a:stretch/>
        </p:blipFill>
        <p:spPr>
          <a:xfrm>
            <a:off x="838200" y="771734"/>
            <a:ext cx="10558670" cy="5322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94" t="11413" r="6214" b="11673"/>
          <a:stretch/>
        </p:blipFill>
        <p:spPr>
          <a:xfrm>
            <a:off x="838200" y="759827"/>
            <a:ext cx="10558670" cy="5344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1" t="9896" r="4268" b="9462"/>
          <a:stretch/>
        </p:blipFill>
        <p:spPr>
          <a:xfrm>
            <a:off x="838200" y="786975"/>
            <a:ext cx="10515600" cy="5317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2021-04-03T18:36:27Z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