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2QsztSs9CfJQG2UC4tJlw==" hashData="pYHu6ZtCWZ0DrvXbtxXqpGZ49Dt5oBKt/XXmqPoClPthfaDJ9rXEM6VGDACFh0EUP04b174qnWF9X3+P3b3+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143" r="443" b="37194"/>
          <a:stretch/>
        </p:blipFill>
        <p:spPr>
          <a:xfrm>
            <a:off x="838200" y="766175"/>
            <a:ext cx="10539045" cy="5330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171" r="-683" b="14721"/>
          <a:stretch/>
        </p:blipFill>
        <p:spPr>
          <a:xfrm>
            <a:off x="795130" y="770090"/>
            <a:ext cx="10657811" cy="5293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961" r="100" b="11048"/>
          <a:stretch/>
        </p:blipFill>
        <p:spPr>
          <a:xfrm>
            <a:off x="838200" y="821635"/>
            <a:ext cx="10569271" cy="5275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83" r="-14" b="9591"/>
          <a:stretch/>
        </p:blipFill>
        <p:spPr>
          <a:xfrm>
            <a:off x="838201" y="797373"/>
            <a:ext cx="10515600" cy="5279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8406" r="274" b="27536"/>
          <a:stretch/>
        </p:blipFill>
        <p:spPr>
          <a:xfrm>
            <a:off x="838200" y="777137"/>
            <a:ext cx="10515600" cy="52926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175" b="12413"/>
          <a:stretch/>
        </p:blipFill>
        <p:spPr>
          <a:xfrm>
            <a:off x="838200" y="781878"/>
            <a:ext cx="10531807" cy="5314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43" r="-700" b="10548"/>
          <a:stretch/>
        </p:blipFill>
        <p:spPr>
          <a:xfrm>
            <a:off x="838201" y="788668"/>
            <a:ext cx="10638182" cy="5280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2021-04-03T18:22:57Z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