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QI/YkK533KKsa6Bug5k1g==" hashData="cYv6lXI6kyiM3sRYhiw5JsSEyHOmGPE7cYD+oV0VG6eia7eWVP8y14Wz/REUiEeT9ZThtDePYmMyjdixPIfi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F4370-41EC-48A1-9088-3CFF3EA2FC3A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51304-71CA-475B-9C68-251711B49F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299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79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036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68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009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659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545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011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555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6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478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61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312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41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710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586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BB860-56BD-4BFD-8DEF-E5D12FE32AD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E392-7272-4812-A92F-2F49DB3A2528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30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C033-F9A7-4B88-AB9F-F884907919A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3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D79-A8CF-4491-BC38-D4F526FF2265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3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C380B-C598-4C14-8619-4F61D5EC7B1C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98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EC462-C9BA-418B-BDFD-D7EE38D0A41B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33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A78AF-01E3-497E-BABE-D1D116AAEEE1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71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83B2-66AC-4F4D-B2E0-DA6DB1CAD1CE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72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0459F-E011-4686-8C7B-7C6B0E9D3EA3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9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FFED-63C6-40FB-9921-4B7C0364AAA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33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186D5-9F6C-4D4D-934C-B6C6F465985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80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4">
                <a:lumMod val="40000"/>
                <a:lumOff val="60000"/>
              </a:schemeClr>
            </a:gs>
            <a:gs pos="79000">
              <a:schemeClr val="accent2">
                <a:lumMod val="75000"/>
              </a:schemeClr>
            </a:gs>
            <a:gs pos="6000">
              <a:schemeClr val="accent4">
                <a:lumMod val="40000"/>
                <a:lumOff val="60000"/>
              </a:schemeClr>
            </a:gs>
            <a:gs pos="46000">
              <a:schemeClr val="accent4">
                <a:lumMod val="60000"/>
                <a:lumOff val="40000"/>
              </a:schemeClr>
            </a:gs>
            <a:gs pos="9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B40F7-211A-4330-A2A4-4EA327AC1F2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24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19" y="2742048"/>
            <a:ext cx="98359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N°4</a:t>
            </a:r>
            <a:endParaRPr lang="fr-FR" sz="48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3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h! Si Jétais Resté Célibataire.wav"/>
          </p:stSnd>
        </p:sndAc>
      </p:transition>
    </mc:Choice>
    <mc:Fallback>
      <p:transition spd="slow" advTm="13000">
        <p:wedge/>
        <p:sndAc>
          <p:stSnd loop="1">
            <p:snd r:embed="rId3" name="Ah! Si Jétais Resté Célibat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319" r="-87" b="14927"/>
          <a:stretch/>
        </p:blipFill>
        <p:spPr>
          <a:xfrm>
            <a:off x="838201" y="782693"/>
            <a:ext cx="10515599" cy="5304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48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27" r="-87" b="14599"/>
          <a:stretch/>
        </p:blipFill>
        <p:spPr>
          <a:xfrm>
            <a:off x="795129" y="784315"/>
            <a:ext cx="10654749" cy="532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183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259" r="-527" b="19894"/>
          <a:stretch/>
        </p:blipFill>
        <p:spPr>
          <a:xfrm>
            <a:off x="838201" y="777924"/>
            <a:ext cx="10611678" cy="5307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8123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166" b="18958"/>
          <a:stretch/>
        </p:blipFill>
        <p:spPr>
          <a:xfrm>
            <a:off x="838200" y="795966"/>
            <a:ext cx="10558671" cy="5321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4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14111" r="-156" b="12369"/>
          <a:stretch/>
        </p:blipFill>
        <p:spPr>
          <a:xfrm>
            <a:off x="849880" y="790235"/>
            <a:ext cx="10553783" cy="5306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64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11" r="160" b="19227"/>
          <a:stretch/>
        </p:blipFill>
        <p:spPr>
          <a:xfrm>
            <a:off x="838200" y="792121"/>
            <a:ext cx="10515600" cy="5290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330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575" r="16" b="24637"/>
          <a:stretch/>
        </p:blipFill>
        <p:spPr>
          <a:xfrm>
            <a:off x="838200" y="793076"/>
            <a:ext cx="10515599" cy="5280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812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87" r="352" b="11304"/>
          <a:stretch/>
        </p:blipFill>
        <p:spPr>
          <a:xfrm>
            <a:off x="838200" y="808383"/>
            <a:ext cx="10515600" cy="527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010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784" r="-454" b="14034"/>
          <a:stretch/>
        </p:blipFill>
        <p:spPr>
          <a:xfrm>
            <a:off x="838200" y="795130"/>
            <a:ext cx="10619133" cy="52927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097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30" y="800100"/>
            <a:ext cx="10593070" cy="5296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012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9248" r="-420" b="15348"/>
          <a:stretch/>
        </p:blipFill>
        <p:spPr>
          <a:xfrm>
            <a:off x="781878" y="787247"/>
            <a:ext cx="10676281" cy="52835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982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31" r="-6" b="6728"/>
          <a:stretch/>
        </p:blipFill>
        <p:spPr>
          <a:xfrm>
            <a:off x="807891" y="795130"/>
            <a:ext cx="10588202" cy="5301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38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152" r="-246" b="4607"/>
          <a:stretch/>
        </p:blipFill>
        <p:spPr>
          <a:xfrm>
            <a:off x="838199" y="772720"/>
            <a:ext cx="10545417" cy="5323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00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21" y="2742048"/>
            <a:ext cx="98359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</p:txBody>
      </p:sp>
    </p:spTree>
    <p:extLst>
      <p:ext uri="{BB962C8B-B14F-4D97-AF65-F5344CB8AC3E}">
        <p14:creationId xmlns:p14="http://schemas.microsoft.com/office/powerpoint/2010/main" val="22036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103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2021-04-03T16:41:40Z</dcterms:created>
  <dcterms:modified xsi:type="dcterms:W3CDTF">2021-04-03T18:24:33Z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