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K0XxfgVPVMr3/sRSJNRzA==" hashData="8B+37kKx1+3yPGqWgFp5kTWcO+3QVMPVAnxvaU7Jv3poeoroig7P3svFz5dFxC0N1KmmuLg4V1uGmjiQ9J+V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7F4370-41EC-48A1-9088-3CFF3EA2FC3A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651304-71CA-475B-9C68-251711B49F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299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792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036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68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009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659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545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011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555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60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478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61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312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4418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710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586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BB860-56BD-4BFD-8DEF-E5D12FE32AD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2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E392-7272-4812-A92F-2F49DB3A2528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30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C033-F9A7-4B88-AB9F-F884907919A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53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D79-A8CF-4491-BC38-D4F526FF2265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13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C380B-C598-4C14-8619-4F61D5EC7B1C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987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EC462-C9BA-418B-BDFD-D7EE38D0A41B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33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A78AF-01E3-497E-BABE-D1D116AAEEE1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71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83B2-66AC-4F4D-B2E0-DA6DB1CAD1CE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72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0459F-E011-4686-8C7B-7C6B0E9D3EA3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39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FFED-63C6-40FB-9921-4B7C0364AAAC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033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186D5-9F6C-4D4D-934C-B6C6F465985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80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accent4">
                <a:lumMod val="40000"/>
                <a:lumOff val="60000"/>
              </a:schemeClr>
            </a:gs>
            <a:gs pos="79000">
              <a:schemeClr val="accent2">
                <a:lumMod val="75000"/>
              </a:schemeClr>
            </a:gs>
            <a:gs pos="6000">
              <a:schemeClr val="accent4">
                <a:lumMod val="40000"/>
                <a:lumOff val="60000"/>
              </a:schemeClr>
            </a:gs>
            <a:gs pos="46000">
              <a:schemeClr val="accent4">
                <a:lumMod val="60000"/>
                <a:lumOff val="40000"/>
              </a:schemeClr>
            </a:gs>
            <a:gs pos="9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B40F7-211A-4330-A2A4-4EA327AC1F2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245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19" y="2742048"/>
            <a:ext cx="98359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N°3</a:t>
            </a:r>
            <a:endParaRPr lang="fr-FR" sz="4800" b="1" cap="none" spc="50" dirty="0">
              <a:ln w="0"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83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Ah! Si Jétais Resté Célibataire.wav"/>
          </p:stSnd>
        </p:sndAc>
      </p:transition>
    </mc:Choice>
    <mc:Fallback>
      <p:transition spd="slow" advTm="13000">
        <p:wedge/>
        <p:sndAc>
          <p:stSnd loop="1">
            <p:snd r:embed="rId3" name="Ah! Si Jétais Resté Célibata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137" r="124" b="13270"/>
          <a:stretch/>
        </p:blipFill>
        <p:spPr>
          <a:xfrm>
            <a:off x="838200" y="774697"/>
            <a:ext cx="10515600" cy="53384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48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527" r="-87" b="14599"/>
          <a:stretch/>
        </p:blipFill>
        <p:spPr>
          <a:xfrm>
            <a:off x="795129" y="784315"/>
            <a:ext cx="10654749" cy="53290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2183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4" b="21801"/>
          <a:stretch/>
        </p:blipFill>
        <p:spPr>
          <a:xfrm>
            <a:off x="838200" y="785190"/>
            <a:ext cx="10593543" cy="5312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8123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166" b="18958"/>
          <a:stretch/>
        </p:blipFill>
        <p:spPr>
          <a:xfrm>
            <a:off x="838200" y="795966"/>
            <a:ext cx="10558671" cy="5321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4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14" b="27058"/>
          <a:stretch/>
        </p:blipFill>
        <p:spPr>
          <a:xfrm>
            <a:off x="809003" y="773278"/>
            <a:ext cx="10573994" cy="53114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3264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11" r="160" b="19227"/>
          <a:stretch/>
        </p:blipFill>
        <p:spPr>
          <a:xfrm>
            <a:off x="838200" y="792121"/>
            <a:ext cx="10515600" cy="5290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3300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319" r="-947" b="12964"/>
          <a:stretch/>
        </p:blipFill>
        <p:spPr>
          <a:xfrm>
            <a:off x="838200" y="757188"/>
            <a:ext cx="10717518" cy="53436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2812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787" r="352" b="11304"/>
          <a:stretch/>
        </p:blipFill>
        <p:spPr>
          <a:xfrm>
            <a:off x="838200" y="808383"/>
            <a:ext cx="10515600" cy="5274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010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870" r="-783" b="22580"/>
          <a:stretch/>
        </p:blipFill>
        <p:spPr>
          <a:xfrm>
            <a:off x="838200" y="822270"/>
            <a:ext cx="10632804" cy="52743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0556" t="76449" r="30680" b="15258"/>
          <a:stretch/>
        </p:blipFill>
        <p:spPr>
          <a:xfrm>
            <a:off x="4030941" y="4439477"/>
            <a:ext cx="4121426" cy="437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97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30" y="800100"/>
            <a:ext cx="10593070" cy="5296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2012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391" t="25942" r="3623" b="33246"/>
          <a:stretch/>
        </p:blipFill>
        <p:spPr>
          <a:xfrm>
            <a:off x="805446" y="768626"/>
            <a:ext cx="10567854" cy="53280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982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31" r="-6" b="6728"/>
          <a:stretch/>
        </p:blipFill>
        <p:spPr>
          <a:xfrm>
            <a:off x="807891" y="795130"/>
            <a:ext cx="10588202" cy="5301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38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275" r="-88" b="24899"/>
          <a:stretch/>
        </p:blipFill>
        <p:spPr>
          <a:xfrm>
            <a:off x="838201" y="808382"/>
            <a:ext cx="10532590" cy="5254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900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21" y="2742048"/>
            <a:ext cx="98359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</p:txBody>
      </p:sp>
    </p:spTree>
    <p:extLst>
      <p:ext uri="{BB962C8B-B14F-4D97-AF65-F5344CB8AC3E}">
        <p14:creationId xmlns:p14="http://schemas.microsoft.com/office/powerpoint/2010/main" val="220362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103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2021-04-03T16:41:40Z</dcterms:created>
  <dcterms:modified xsi:type="dcterms:W3CDTF">2021-04-03T18:25:50Z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