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bq0BoIFagGjoBGqAcoO9Q==" hashData="qJ6pHxrICHfNJ9mvhkk0hvozEIJAWDRNR5w0QG+4yGI5Qo6xfZ226dZMeO5Cmi+R+lWm6KuRRFuHork9nBDuW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7F4370-41EC-48A1-9088-3CFF3EA2FC3A}" type="datetimeFigureOut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651304-71CA-475B-9C68-251711B49F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299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8792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036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689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6009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6597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545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0119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95555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604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478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614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3124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4418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7101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586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BB860-56BD-4BFD-8DEF-E5D12FE32AD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2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E392-7272-4812-A92F-2F49DB3A2528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30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C033-F9A7-4B88-AB9F-F884907919A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53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3D79-A8CF-4491-BC38-D4F526FF2265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13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C380B-C598-4C14-8619-4F61D5EC7B1C}" type="datetime1">
              <a:rPr lang="fr-FR" smtClean="0"/>
              <a:t>03/04/2021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98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EC462-C9BA-418B-BDFD-D7EE38D0A41B}" type="datetime1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33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A78AF-01E3-497E-BABE-D1D116AAEEE1}" type="datetime1">
              <a:rPr lang="fr-FR" smtClean="0"/>
              <a:t>03/04/2021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71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83B2-66AC-4F4D-B2E0-DA6DB1CAD1CE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729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0459F-E011-4686-8C7B-7C6B0E9D3EA3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839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FFED-63C6-40FB-9921-4B7C0364AAAC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033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186D5-9F6C-4D4D-934C-B6C6F465985B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380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chemeClr val="accent4">
                <a:lumMod val="40000"/>
                <a:lumOff val="60000"/>
              </a:schemeClr>
            </a:gs>
            <a:gs pos="79000">
              <a:schemeClr val="accent2">
                <a:lumMod val="75000"/>
              </a:schemeClr>
            </a:gs>
            <a:gs pos="6000">
              <a:schemeClr val="accent4">
                <a:lumMod val="40000"/>
                <a:lumOff val="60000"/>
              </a:schemeClr>
            </a:gs>
            <a:gs pos="46000">
              <a:schemeClr val="accent4">
                <a:lumMod val="60000"/>
                <a:lumOff val="40000"/>
              </a:schemeClr>
            </a:gs>
            <a:gs pos="96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B40F7-211A-4330-A2A4-4EA327AC1F2B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245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1" t="4505" r="-87" b="13986"/>
          <a:stretch/>
        </p:blipFill>
        <p:spPr>
          <a:xfrm>
            <a:off x="838200" y="768399"/>
            <a:ext cx="10515600" cy="5328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78019" y="2742048"/>
            <a:ext cx="983596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Ah si j’étais resté célibataire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N°2</a:t>
            </a:r>
            <a:endParaRPr lang="fr-FR" sz="4800" b="1" cap="none" spc="50" dirty="0">
              <a:ln w="0">
                <a:solidFill>
                  <a:srgbClr val="FFC000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83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  <p:sndAc>
          <p:stSnd loop="1">
            <p:snd r:embed="rId3" name="Ah! Si Jétais Resté Célibataire.wav"/>
          </p:stSnd>
        </p:sndAc>
      </p:transition>
    </mc:Choice>
    <mc:Fallback xmlns="">
      <p:transition spd="slow" advTm="13000">
        <p:wedge/>
        <p:sndAc>
          <p:stSnd loop="1">
            <p:snd r:embed="rId5" name="Ah! Si Jétais Resté Célibata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0255" r="-305" b="8371"/>
          <a:stretch/>
        </p:blipFill>
        <p:spPr>
          <a:xfrm>
            <a:off x="821636" y="771637"/>
            <a:ext cx="10600202" cy="53343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548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527" r="-87" b="14599"/>
          <a:stretch/>
        </p:blipFill>
        <p:spPr>
          <a:xfrm>
            <a:off x="795129" y="784315"/>
            <a:ext cx="10654749" cy="53290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21832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9681" r="-365" b="16784"/>
          <a:stretch/>
        </p:blipFill>
        <p:spPr>
          <a:xfrm>
            <a:off x="838200" y="780167"/>
            <a:ext cx="10611678" cy="53154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8123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3" r="166" b="18958"/>
          <a:stretch/>
        </p:blipFill>
        <p:spPr>
          <a:xfrm>
            <a:off x="838200" y="795966"/>
            <a:ext cx="10558671" cy="5321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14514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25704" r="-88" b="21918"/>
          <a:stretch/>
        </p:blipFill>
        <p:spPr>
          <a:xfrm>
            <a:off x="828038" y="798743"/>
            <a:ext cx="10549749" cy="52978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3264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411" r="160" b="19227"/>
          <a:stretch/>
        </p:blipFill>
        <p:spPr>
          <a:xfrm>
            <a:off x="838200" y="792121"/>
            <a:ext cx="10515600" cy="5290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330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33635" r="-406" b="18696"/>
          <a:stretch/>
        </p:blipFill>
        <p:spPr>
          <a:xfrm>
            <a:off x="812655" y="765968"/>
            <a:ext cx="10668438" cy="53306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2812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787" r="352" b="11304"/>
          <a:stretch/>
        </p:blipFill>
        <p:spPr>
          <a:xfrm>
            <a:off x="838200" y="808383"/>
            <a:ext cx="10515600" cy="52743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010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4232" t="18543" r="3807" b="20171"/>
          <a:stretch/>
        </p:blipFill>
        <p:spPr>
          <a:xfrm>
            <a:off x="815766" y="768626"/>
            <a:ext cx="10596414" cy="53280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3097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730" y="800100"/>
            <a:ext cx="10593070" cy="5296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2012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5038" r="-557" b="14394"/>
          <a:stretch/>
        </p:blipFill>
        <p:spPr>
          <a:xfrm>
            <a:off x="838200" y="764181"/>
            <a:ext cx="10648002" cy="53296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1982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231" r="-6" b="6728"/>
          <a:stretch/>
        </p:blipFill>
        <p:spPr>
          <a:xfrm>
            <a:off x="807891" y="795130"/>
            <a:ext cx="10588202" cy="53015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438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4518" r="-11" b="21756"/>
          <a:stretch/>
        </p:blipFill>
        <p:spPr>
          <a:xfrm>
            <a:off x="838200" y="785364"/>
            <a:ext cx="10518913" cy="52997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900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" t="4505" r="-87" b="13986"/>
          <a:stretch/>
        </p:blipFill>
        <p:spPr>
          <a:xfrm>
            <a:off x="838200" y="768399"/>
            <a:ext cx="10515600" cy="5328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78021" y="2742048"/>
            <a:ext cx="98359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Ah si j’étais resté célibataire</a:t>
            </a:r>
          </a:p>
        </p:txBody>
      </p:sp>
    </p:spTree>
    <p:extLst>
      <p:ext uri="{BB962C8B-B14F-4D97-AF65-F5344CB8AC3E}">
        <p14:creationId xmlns:p14="http://schemas.microsoft.com/office/powerpoint/2010/main" val="220362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103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2021-04-03T16:41:40Z</dcterms:created>
  <dcterms:modified xsi:type="dcterms:W3CDTF">2021-04-03T18:26:49Z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