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BhbdcV6TYl/r51ulYLQIg==" hashData="EsiBXI4bsHEQDUhr12vQKh4xKOHKeQG1z1aArzPxL7wyV+4D3fzEEORIv44XCyljPg7GpDTMcEVAa3Ex0Tykx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7F4370-41EC-48A1-9088-3CFF3EA2FC3A}" type="datetimeFigureOut">
              <a:rPr lang="fr-FR" smtClean="0"/>
              <a:t>03/04/2021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651304-71CA-475B-9C68-251711B49F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299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8792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568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0364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60097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6597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35452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30119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95555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604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4789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614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3124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4418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7101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55863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BB860-56BD-4BFD-8DEF-E5D12FE32AD1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28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AE392-7272-4812-A92F-2F49DB3A2528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030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C033-F9A7-4B88-AB9F-F884907919A1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538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63D79-A8CF-4491-BC38-D4F526FF2265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137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C380B-C598-4C14-8619-4F61D5EC7B1C}" type="datetime1">
              <a:rPr lang="fr-FR" smtClean="0"/>
              <a:t>03/04/2021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987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EC462-C9BA-418B-BDFD-D7EE38D0A41B}" type="datetime1">
              <a:rPr lang="fr-FR" smtClean="0"/>
              <a:t>03/04/2021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338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A78AF-01E3-497E-BABE-D1D116AAEEE1}" type="datetime1">
              <a:rPr lang="fr-FR" smtClean="0"/>
              <a:t>03/04/2021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9711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83B2-66AC-4F4D-B2E0-DA6DB1CAD1CE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2729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0459F-E011-4686-8C7B-7C6B0E9D3EA3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8392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CFFED-63C6-40FB-9921-4B7C0364AAAC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0338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186D5-9F6C-4D4D-934C-B6C6F465985B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380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9000">
              <a:schemeClr val="accent4">
                <a:lumMod val="40000"/>
                <a:lumOff val="60000"/>
              </a:schemeClr>
            </a:gs>
            <a:gs pos="79000">
              <a:schemeClr val="accent2">
                <a:lumMod val="75000"/>
              </a:schemeClr>
            </a:gs>
            <a:gs pos="6000">
              <a:schemeClr val="accent4">
                <a:lumMod val="40000"/>
                <a:lumOff val="60000"/>
              </a:schemeClr>
            </a:gs>
            <a:gs pos="46000">
              <a:schemeClr val="accent4">
                <a:lumMod val="60000"/>
                <a:lumOff val="40000"/>
              </a:schemeClr>
            </a:gs>
            <a:gs pos="96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B40F7-211A-4330-A2A4-4EA327AC1F2B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3245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1" t="4505" r="-87" b="13986"/>
          <a:stretch/>
        </p:blipFill>
        <p:spPr>
          <a:xfrm>
            <a:off x="838200" y="768399"/>
            <a:ext cx="10515600" cy="53282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178019" y="2742048"/>
            <a:ext cx="983596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Ah si j’étais resté célibataire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N°1</a:t>
            </a:r>
            <a:endParaRPr lang="fr-FR" sz="4800" b="1" cap="none" spc="50" dirty="0">
              <a:ln w="0">
                <a:solidFill>
                  <a:srgbClr val="FFC000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833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Ah! Si Jétais Resté Célibataire.wav"/>
          </p:stSnd>
        </p:sndAc>
      </p:transition>
    </mc:Choice>
    <mc:Fallback>
      <p:transition spd="slow" advTm="13000">
        <p:wedge/>
        <p:sndAc>
          <p:stSnd loop="1">
            <p:snd r:embed="rId3" name="Ah! Si Jétais Resté Célibatai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5527" r="-87" b="14599"/>
          <a:stretch/>
        </p:blipFill>
        <p:spPr>
          <a:xfrm>
            <a:off x="795129" y="784315"/>
            <a:ext cx="10654749" cy="53290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21832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55" b="40589"/>
          <a:stretch/>
        </p:blipFill>
        <p:spPr>
          <a:xfrm>
            <a:off x="832808" y="794693"/>
            <a:ext cx="10558517" cy="53019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5488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8164" r="-48" b="30628"/>
          <a:stretch/>
        </p:blipFill>
        <p:spPr>
          <a:xfrm>
            <a:off x="836873" y="795129"/>
            <a:ext cx="10516927" cy="52760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8123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53" r="166" b="18958"/>
          <a:stretch/>
        </p:blipFill>
        <p:spPr>
          <a:xfrm>
            <a:off x="838200" y="795966"/>
            <a:ext cx="10558671" cy="5321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14514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1" b="27015"/>
          <a:stretch/>
        </p:blipFill>
        <p:spPr>
          <a:xfrm>
            <a:off x="838201" y="795086"/>
            <a:ext cx="10563634" cy="52854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32641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411" r="160" b="19227"/>
          <a:stretch/>
        </p:blipFill>
        <p:spPr>
          <a:xfrm>
            <a:off x="838200" y="792121"/>
            <a:ext cx="10515600" cy="5290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3300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8745" r="-763" b="53623"/>
          <a:stretch/>
        </p:blipFill>
        <p:spPr>
          <a:xfrm>
            <a:off x="815516" y="762951"/>
            <a:ext cx="10629342" cy="53336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2812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787" r="352" b="11304"/>
          <a:stretch/>
        </p:blipFill>
        <p:spPr>
          <a:xfrm>
            <a:off x="838200" y="808383"/>
            <a:ext cx="10515600" cy="52743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30104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607" b="42932"/>
          <a:stretch/>
        </p:blipFill>
        <p:spPr>
          <a:xfrm>
            <a:off x="802991" y="788020"/>
            <a:ext cx="10585726" cy="53086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30979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730" y="800100"/>
            <a:ext cx="10593070" cy="52965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2012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814" t="3292" r="6746" b="32161"/>
          <a:stretch/>
        </p:blipFill>
        <p:spPr>
          <a:xfrm>
            <a:off x="838200" y="781878"/>
            <a:ext cx="10557899" cy="53147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19824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231" r="-6" b="6728"/>
          <a:stretch/>
        </p:blipFill>
        <p:spPr>
          <a:xfrm>
            <a:off x="807891" y="795130"/>
            <a:ext cx="10588202" cy="53015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438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1495" r="-189" b="9729"/>
          <a:stretch/>
        </p:blipFill>
        <p:spPr>
          <a:xfrm>
            <a:off x="838200" y="762407"/>
            <a:ext cx="10531736" cy="53331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69003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1" t="4505" r="-87" b="13986"/>
          <a:stretch/>
        </p:blipFill>
        <p:spPr>
          <a:xfrm>
            <a:off x="838200" y="768399"/>
            <a:ext cx="10515600" cy="53282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178021" y="2742048"/>
            <a:ext cx="983596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Ah si j’étais resté célibataire</a:t>
            </a:r>
          </a:p>
        </p:txBody>
      </p:sp>
    </p:spTree>
    <p:extLst>
      <p:ext uri="{BB962C8B-B14F-4D97-AF65-F5344CB8AC3E}">
        <p14:creationId xmlns:p14="http://schemas.microsoft.com/office/powerpoint/2010/main" val="2203621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Ah! Si Jétais Resté Célibataire.wav"/>
          </p:stSnd>
        </p:sndAc>
      </p:transition>
    </mc:Choice>
    <mc:Fallback>
      <p:transition spd="slow" advTm="13000">
        <p:wedge/>
        <p:sndAc>
          <p:stSnd loop="1">
            <p:snd r:embed="rId3" name="Ah! Si Jétais Resté Célibatai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103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2021-04-03T16:41:40Z</dcterms:created>
  <dcterms:modified xsi:type="dcterms:W3CDTF">2021-04-03T17:35:09Z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