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zmgKEB+noiyRTiZU4ZGNg==" hashData="lQ3PwYNZBrgIEzFxKbtdl7DJYZiVTe2TkUEN7pZN4FABiztRhpH61ggmnnexCAn/02NC2kXd43Ha45M0NSUkd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N°9</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28850" y="544106"/>
            <a:ext cx="7729538" cy="576623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00225" y="565149"/>
            <a:ext cx="8586788" cy="572452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85938" y="560850"/>
            <a:ext cx="8658225" cy="576165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14564" y="521668"/>
            <a:ext cx="7786686" cy="583249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3400467" y="521668"/>
            <a:ext cx="5414880" cy="646331"/>
          </a:xfrm>
          <a:prstGeom prst="rect">
            <a:avLst/>
          </a:prstGeom>
        </p:spPr>
        <p:txBody>
          <a:bodyPr wrap="none">
            <a:spAutoFit/>
          </a:bodyPr>
          <a:lstStyle/>
          <a:p>
            <a:r>
              <a:rPr lang="fr-FR" sz="3600" b="1" dirty="0">
                <a:ln>
                  <a:solidFill>
                    <a:sysClr val="windowText" lastClr="000000"/>
                  </a:solidFill>
                </a:ln>
                <a:solidFill>
                  <a:schemeClr val="bg1"/>
                </a:solidFill>
                <a:effectLst>
                  <a:glow rad="228600">
                    <a:schemeClr val="accent4">
                      <a:satMod val="175000"/>
                      <a:alpha val="40000"/>
                    </a:schemeClr>
                  </a:glow>
                </a:effectLst>
              </a:rPr>
              <a:t>Gare multimodale à Namur</a:t>
            </a:r>
          </a:p>
        </p:txBody>
      </p:sp>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3">
                                            <p:txEl>
                                              <p:pRg st="0" end="0"/>
                                            </p:txEl>
                                          </p:spTgt>
                                        </p:tgtEl>
                                        <p:attrNameLst>
                                          <p:attrName>style.visibility</p:attrName>
                                        </p:attrNameLst>
                                      </p:cBhvr>
                                      <p:to>
                                        <p:strVal val="visible"/>
                                      </p:to>
                                    </p:set>
                                    <p:set>
                                      <p:cBhvr>
                                        <p:cTn id="14" dur="455" fill="hold">
                                          <p:stCondLst>
                                            <p:cond delay="0"/>
                                          </p:stCondLst>
                                        </p:cTn>
                                        <p:tgtEl>
                                          <p:spTgt spid="3">
                                            <p:txEl>
                                              <p:pRg st="0" end="0"/>
                                            </p:txEl>
                                          </p:spTgt>
                                        </p:tgtEl>
                                        <p:attrNameLst>
                                          <p:attrName>style.rotation</p:attrName>
                                        </p:attrNameLst>
                                      </p:cBhvr>
                                      <p:to>
                                        <p:strVal val="-45.0"/>
                                      </p:to>
                                    </p:set>
                                    <p:anim calcmode="lin" valueType="num">
                                      <p:cBhvr>
                                        <p:cTn id="15"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38375" y="532274"/>
            <a:ext cx="7715250" cy="579345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43088" y="598880"/>
            <a:ext cx="8501062" cy="565707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0188" y="554309"/>
            <a:ext cx="9172576" cy="576134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585913" y="530586"/>
            <a:ext cx="8915400" cy="572949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0125" y="566654"/>
            <a:ext cx="10201276" cy="573004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0124" y="566654"/>
            <a:ext cx="10224399" cy="574303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14512" y="580882"/>
            <a:ext cx="8558213" cy="569940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14512" y="577711"/>
            <a:ext cx="8572501" cy="570892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TotalTime>
  <Words>211</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64</cp:revision>
  <dcterms:created xsi:type="dcterms:W3CDTF">2019-08-01T23:06:17Z</dcterms:created>
  <dcterms:modified xsi:type="dcterms:W3CDTF">2021-07-03T09:44:34Z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