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O9f0LLJefpQY8iznCAKMQ==" hashData="ZAC0e9lRzsfn+vlsP8I6/znzwuszI3/ljEeitbfel2J+1Tsgi1C5pZkyBu3OQPTJzdcS5YpEPgbUwt+uZswVK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N°7</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793747" y="585788"/>
            <a:ext cx="10604505" cy="563866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5938" y="584650"/>
            <a:ext cx="8558212" cy="573015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957388" y="627168"/>
            <a:ext cx="8272462" cy="560689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57363" y="536575"/>
            <a:ext cx="8615362" cy="57435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t="8829"/>
          <a:stretch/>
        </p:blipFill>
        <p:spPr>
          <a:xfrm>
            <a:off x="2873542" y="501211"/>
            <a:ext cx="6386513" cy="582268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723900" y="742949"/>
            <a:ext cx="10648950" cy="53244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271588" y="632476"/>
            <a:ext cx="9729787" cy="563997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57363" y="564275"/>
            <a:ext cx="8629650" cy="576124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00112" y="542564"/>
            <a:ext cx="10329863" cy="580767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842324" y="1321593"/>
            <a:ext cx="10507351" cy="421481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32446" y="528638"/>
            <a:ext cx="10326104" cy="580015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5938" y="560849"/>
            <a:ext cx="8586787" cy="571411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64</cp:revision>
  <dcterms:created xsi:type="dcterms:W3CDTF">2019-08-01T23:06:17Z</dcterms:created>
  <dcterms:modified xsi:type="dcterms:W3CDTF">2021-07-03T09:19:13Z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