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5" r:id="rId4"/>
    <p:sldId id="287" r:id="rId5"/>
    <p:sldId id="276" r:id="rId6"/>
    <p:sldId id="277" r:id="rId7"/>
    <p:sldId id="278" r:id="rId8"/>
    <p:sldId id="279" r:id="rId9"/>
    <p:sldId id="280" r:id="rId10"/>
    <p:sldId id="281" r:id="rId11"/>
    <p:sldId id="282" r:id="rId12"/>
    <p:sldId id="283" r:id="rId13"/>
    <p:sldId id="284" r:id="rId14"/>
    <p:sldId id="285" r:id="rId15"/>
    <p:sldId id="286" r:id="rId16"/>
    <p:sldId id="274"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M1wYq0vqj1eIV01lPXRjQ==" hashData="JM43fJY0wF7lheNByWz9Wm7ZDnG2KgG2dFOBMkaaQYRzSblFwMYvKsaFuaFVkB5E55oGSS4w8zTCKFa7okSOd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6" autoAdjust="0"/>
    <p:restoredTop sz="94660"/>
  </p:normalViewPr>
  <p:slideViewPr>
    <p:cSldViewPr snapToGrid="0" showGuides="1">
      <p:cViewPr varScale="1">
        <p:scale>
          <a:sx n="75" d="100"/>
          <a:sy n="75" d="100"/>
        </p:scale>
        <p:origin x="84"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03/07/2021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57193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062780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53078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2940064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1707540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062018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726932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690018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767578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319964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277992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3352748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1098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711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2EA4C21-B2AF-4B74-A467-AD435BA568A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534C96-5D84-4989-A3EB-73B3DFD449A5}"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9A86C06-90E2-4335-9CFF-34D33460C1E8}"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0CA4BFE-2367-43E2-84C0-8C27EEDDCA7E}"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6B0914-7ECC-49D5-98F1-84647F25F0ED}" type="datetime1">
              <a:rPr lang="fr-FR" smtClean="0"/>
              <a:t>03/07/2021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F8B98D-FACA-44F1-8AE5-4576A381CFFB}" type="datetime1">
              <a:rPr lang="fr-FR" smtClean="0"/>
              <a:t>03/07/2021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E798E9-260A-4210-9E3B-9F3E5FB6020D}" type="datetime1">
              <a:rPr lang="fr-FR" smtClean="0"/>
              <a:t>03/07/2021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A9DABF-C272-4EDE-A2F4-0E9F87FF116A}"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D6C9AB-8799-4317-8BF5-2185E7DF8FB9}"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E7DD82-E14B-4AE0-BFF5-4A5A09DD486D}"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153264-12E9-40E7-BC2E-D79CFE97F60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960A-050D-48F9-B557-D8584D48A15A}" type="datetime1">
              <a:rPr lang="fr-FR" smtClean="0"/>
              <a:t>03/07/2021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176" y="354562"/>
            <a:ext cx="11047444" cy="6138313"/>
          </a:xfrm>
          <a:prstGeom prst="rect">
            <a:avLst/>
          </a:prstGeom>
          <a:effectLst>
            <a:glow rad="228600">
              <a:schemeClr val="accent2">
                <a:satMod val="175000"/>
                <a:alpha val="40000"/>
              </a:schemeClr>
            </a:glow>
          </a:effectLst>
        </p:spPr>
      </p:pic>
      <p:sp>
        <p:nvSpPr>
          <p:cNvPr id="4" name="Espace réservé de la date 3"/>
          <p:cNvSpPr>
            <a:spLocks noGrp="1"/>
          </p:cNvSpPr>
          <p:nvPr>
            <p:ph type="dt" sz="half" idx="10"/>
          </p:nvPr>
        </p:nvSpPr>
        <p:spPr>
          <a:xfrm>
            <a:off x="130342" y="6492875"/>
            <a:ext cx="2743200" cy="365125"/>
          </a:xfrm>
        </p:spPr>
        <p:txBody>
          <a:bodyPr/>
          <a:lstStyle/>
          <a:p>
            <a:fld id="{B4C481EB-CBD0-4E39-97D9-216DA197BE68}"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3" name="Image 2"/>
          <p:cNvPicPr>
            <a:picLocks noChangeAspect="1"/>
          </p:cNvPicPr>
          <p:nvPr/>
        </p:nvPicPr>
        <p:blipFill rotWithShape="1">
          <a:blip r:embed="rId5"/>
          <a:srcRect t="3449" r="6" b="14723"/>
          <a:stretch/>
        </p:blipFill>
        <p:spPr>
          <a:xfrm>
            <a:off x="845641" y="614843"/>
            <a:ext cx="10408411" cy="56177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sp>
        <p:nvSpPr>
          <p:cNvPr id="8" name="Rectangle 7"/>
          <p:cNvSpPr/>
          <p:nvPr/>
        </p:nvSpPr>
        <p:spPr>
          <a:xfrm>
            <a:off x="920075" y="2146445"/>
            <a:ext cx="10259540" cy="2554545"/>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Namur en </a:t>
            </a:r>
            <a:r>
              <a:rPr lang="fr-FR" sz="8000" b="1" spc="5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a:t>
            </a:r>
            <a:r>
              <a:rPr lang="fr-FR" sz="8000" b="1" spc="5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N°5</a:t>
            </a:r>
            <a:endPar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a:t>
            </a:r>
            <a:r>
              <a:rPr lang="fr-FR" sz="8000" b="1" spc="50" dirty="0" err="1"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endParaRPr lang="fr-FR" sz="80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sndAc>
          <p:stSnd loop="1">
            <p:snd r:embed="rId3" name="465 Blauw zo hemelsblauw instrumentaal mooi.wav"/>
          </p:stSnd>
        </p:sndAc>
      </p:transition>
    </mc:Choice>
    <mc:Fallback>
      <p:transition spd="slow" advTm="13000">
        <p:fade/>
        <p:sndAc>
          <p:stSnd loop="1">
            <p:snd r:embed="rId3" name="465 Blauw zo hemelsblauw instrumentaal mo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1" end="1"/>
                                            </p:txEl>
                                          </p:spTgt>
                                        </p:tgtEl>
                                        <p:attrNameLst>
                                          <p:attrName>style.visibility</p:attrName>
                                        </p:attrNameLst>
                                      </p:cBhvr>
                                      <p:to>
                                        <p:strVal val="visible"/>
                                      </p:to>
                                    </p:set>
                                    <p:set>
                                      <p:cBhvr>
                                        <p:cTn id="23" dur="455" fill="hold">
                                          <p:stCondLst>
                                            <p:cond delay="0"/>
                                          </p:stCondLst>
                                        </p:cTn>
                                        <p:tgtEl>
                                          <p:spTgt spid="8">
                                            <p:txEl>
                                              <p:pRg st="1" end="1"/>
                                            </p:txEl>
                                          </p:spTgt>
                                        </p:tgtEl>
                                        <p:attrNameLst>
                                          <p:attrName>style.rotation</p:attrName>
                                        </p:attrNameLst>
                                      </p:cBhvr>
                                      <p:to>
                                        <p:strVal val="-45.0"/>
                                      </p:to>
                                    </p:set>
                                    <p:anim calcmode="lin" valueType="num">
                                      <p:cBhvr>
                                        <p:cTn id="24"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sp>
        <p:nvSpPr>
          <p:cNvPr id="8" name="Rectangle 7"/>
          <p:cNvSpPr/>
          <p:nvPr/>
        </p:nvSpPr>
        <p:spPr>
          <a:xfrm>
            <a:off x="1104900" y="920621"/>
            <a:ext cx="9982200" cy="5016758"/>
          </a:xfrm>
          <a:prstGeom prst="rect">
            <a:avLst/>
          </a:prstGeom>
          <a:ln w="76200">
            <a:solidFill>
              <a:srgbClr val="FFFF00"/>
            </a:solidFill>
          </a:ln>
        </p:spPr>
        <p:txBody>
          <a:bodyPr wrap="square">
            <a:spAutoFit/>
          </a:bodyPr>
          <a:lstStyle/>
          <a:p>
            <a:r>
              <a:rPr lang="fr-FR" sz="3200" b="1" dirty="0">
                <a:ln>
                  <a:solidFill>
                    <a:sysClr val="windowText" lastClr="000000"/>
                  </a:solidFill>
                </a:ln>
                <a:solidFill>
                  <a:schemeClr val="bg1"/>
                </a:solidFill>
              </a:rPr>
              <a:t>Namur est la capitale de la région de la Wallonie, en Belgique. À la confluence de la Meuse et de la Sambre se trouve la citadelle de Namur, une forteresse médiévale dotée de jardins, d'une vue panoramique et d'une statue de bronze représentant une tortue géante. Dans le centre-ville, le musée Félicien Rops expose les œuvres érotiques, datant du XIXe siècle, de l'artiste éponyme originaire de Namur. Il accueille également des expositions temporaires. L'église baroque Saint-Loup est ornée de colonnes en marbre et d'un plafond </a:t>
            </a:r>
            <a:r>
              <a:rPr lang="fr-FR" sz="3200" b="1" dirty="0" smtClean="0">
                <a:ln>
                  <a:solidFill>
                    <a:sysClr val="windowText" lastClr="000000"/>
                  </a:solidFill>
                </a:ln>
                <a:solidFill>
                  <a:schemeClr val="bg1"/>
                </a:solidFill>
              </a:rPr>
              <a:t>richement ouvragé </a:t>
            </a:r>
            <a:endParaRPr lang="fr-FR" sz="3200" b="1" dirty="0">
              <a:ln>
                <a:solidFill>
                  <a:sysClr val="windowText" lastClr="000000"/>
                </a:solidFill>
              </a:ln>
              <a:solidFill>
                <a:schemeClr val="bg1"/>
              </a:solidFill>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057400" y="624009"/>
            <a:ext cx="8043863" cy="558682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57242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914525" y="646418"/>
            <a:ext cx="8415338" cy="560002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650309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00288" y="617934"/>
            <a:ext cx="7543800" cy="56578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43255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00225" y="555951"/>
            <a:ext cx="8586788" cy="574928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78628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67102" y="602050"/>
            <a:ext cx="8577048" cy="570763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4787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85950" y="553325"/>
            <a:ext cx="8415338" cy="575460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26381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95176" y="640080"/>
            <a:ext cx="8391824" cy="558437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16778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85938" y="554223"/>
            <a:ext cx="8650290" cy="576967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07347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a:srcRect t="10833" r="305" b="6875"/>
          <a:stretch/>
        </p:blipFill>
        <p:spPr>
          <a:xfrm>
            <a:off x="974938" y="624875"/>
            <a:ext cx="10242123" cy="564356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45929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71649" y="546970"/>
            <a:ext cx="8629651" cy="577680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719626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355215" y="543802"/>
            <a:ext cx="9488998" cy="5765884"/>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03278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57363" y="509715"/>
            <a:ext cx="8715376" cy="581315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62755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a:srcRect t="16250" r="-208"/>
          <a:stretch/>
        </p:blipFill>
        <p:spPr>
          <a:xfrm>
            <a:off x="1514475" y="580323"/>
            <a:ext cx="9163050" cy="574357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4721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6C9B705-058D-44F3-BFF3-F1A7A3FF807D}"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10" name="Image 9"/>
          <p:cNvPicPr>
            <a:picLocks noChangeAspect="1"/>
          </p:cNvPicPr>
          <p:nvPr/>
        </p:nvPicPr>
        <p:blipFill>
          <a:blip r:embed="rId3"/>
          <a:stretch>
            <a:fillRect/>
          </a:stretch>
        </p:blipFill>
        <p:spPr>
          <a:xfrm>
            <a:off x="724664" y="572613"/>
            <a:ext cx="10742671" cy="11476653"/>
          </a:xfrm>
          <a:prstGeom prst="rect">
            <a:avLst/>
          </a:prstGeom>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4"/>
          <a:stretch>
            <a:fillRect/>
          </a:stretch>
        </p:blipFill>
        <p:spPr>
          <a:xfrm>
            <a:off x="340877" y="127730"/>
            <a:ext cx="11510246" cy="6602540"/>
          </a:xfrm>
          <a:prstGeom prst="rect">
            <a:avLst/>
          </a:prstGeom>
        </p:spPr>
      </p:pic>
      <p:sp>
        <p:nvSpPr>
          <p:cNvPr id="8" name="Rectangle 7"/>
          <p:cNvSpPr/>
          <p:nvPr/>
        </p:nvSpPr>
        <p:spPr>
          <a:xfrm>
            <a:off x="1350151" y="2330500"/>
            <a:ext cx="9491702" cy="4154984"/>
          </a:xfrm>
          <a:prstGeom prst="rect">
            <a:avLst/>
          </a:prstGeom>
          <a:noFill/>
          <a:ln>
            <a:noFill/>
          </a:ln>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C’était Namur en </a:t>
            </a:r>
          </a:p>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 </a:t>
            </a:r>
            <a:r>
              <a:rPr lang="fr-FR" sz="8800" b="1" spc="50" dirty="0" err="1">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8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p>
          <a:p>
            <a:pPr algn="ctr"/>
            <a:endParaRPr lang="fr-FR" sz="88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494110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343</TotalTime>
  <Words>207</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63</cp:revision>
  <dcterms:created xsi:type="dcterms:W3CDTF">2019-08-01T23:06:17Z</dcterms:created>
  <dcterms:modified xsi:type="dcterms:W3CDTF">2021-07-03T07:54:34Z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