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7" r:id="rId3"/>
    <p:sldId id="275" r:id="rId4"/>
    <p:sldId id="287" r:id="rId5"/>
    <p:sldId id="276" r:id="rId6"/>
    <p:sldId id="277" r:id="rId7"/>
    <p:sldId id="278" r:id="rId8"/>
    <p:sldId id="279" r:id="rId9"/>
    <p:sldId id="280" r:id="rId10"/>
    <p:sldId id="281" r:id="rId11"/>
    <p:sldId id="282" r:id="rId12"/>
    <p:sldId id="283" r:id="rId13"/>
    <p:sldId id="284" r:id="rId14"/>
    <p:sldId id="285" r:id="rId15"/>
    <p:sldId id="286" r:id="rId16"/>
    <p:sldId id="274"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41pBszHxNsV7L3nSQw+lqQ==" hashData="bqc4SVvHRN1Q6h36I5yvqNV+jX3z2MnAAyt0X1DlSjMFlAFnH2AnAYJaHXA7e1aIu7gO0gKuUut+u+AkyFnkG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76" autoAdjust="0"/>
    <p:restoredTop sz="94660"/>
  </p:normalViewPr>
  <p:slideViewPr>
    <p:cSldViewPr snapToGrid="0" showGuides="1">
      <p:cViewPr varScale="1">
        <p:scale>
          <a:sx n="70" d="100"/>
          <a:sy n="70" d="100"/>
        </p:scale>
        <p:origin x="78"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B97AF1-22C1-4BCD-B48D-BEB8913680C9}" type="datetimeFigureOut">
              <a:rPr lang="fr-FR" smtClean="0"/>
              <a:t>03/07/2021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186991-CB67-4632-ADF7-1630C2047E9A}" type="slidenum">
              <a:rPr lang="fr-FR" smtClean="0"/>
              <a:t>‹N°›</a:t>
            </a:fld>
            <a:endParaRPr lang="fr-FR"/>
          </a:p>
        </p:txBody>
      </p:sp>
    </p:spTree>
    <p:extLst>
      <p:ext uri="{BB962C8B-B14F-4D97-AF65-F5344CB8AC3E}">
        <p14:creationId xmlns:p14="http://schemas.microsoft.com/office/powerpoint/2010/main" val="16537560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a:t>
            </a:fld>
            <a:endParaRPr lang="fr-FR"/>
          </a:p>
        </p:txBody>
      </p:sp>
    </p:spTree>
    <p:extLst>
      <p:ext uri="{BB962C8B-B14F-4D97-AF65-F5344CB8AC3E}">
        <p14:creationId xmlns:p14="http://schemas.microsoft.com/office/powerpoint/2010/main" val="24507242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a:t>
            </a:fld>
            <a:endParaRPr lang="fr-FR"/>
          </a:p>
        </p:txBody>
      </p:sp>
    </p:spTree>
    <p:extLst>
      <p:ext uri="{BB962C8B-B14F-4D97-AF65-F5344CB8AC3E}">
        <p14:creationId xmlns:p14="http://schemas.microsoft.com/office/powerpoint/2010/main" val="34256138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3</a:t>
            </a:fld>
            <a:endParaRPr lang="fr-FR"/>
          </a:p>
        </p:txBody>
      </p:sp>
    </p:spTree>
    <p:extLst>
      <p:ext uri="{BB962C8B-B14F-4D97-AF65-F5344CB8AC3E}">
        <p14:creationId xmlns:p14="http://schemas.microsoft.com/office/powerpoint/2010/main" val="5719328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4</a:t>
            </a:fld>
            <a:endParaRPr lang="fr-FR"/>
          </a:p>
        </p:txBody>
      </p:sp>
    </p:spTree>
    <p:extLst>
      <p:ext uri="{BB962C8B-B14F-4D97-AF65-F5344CB8AC3E}">
        <p14:creationId xmlns:p14="http://schemas.microsoft.com/office/powerpoint/2010/main" val="30627805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5</a:t>
            </a:fld>
            <a:endParaRPr lang="fr-FR"/>
          </a:p>
        </p:txBody>
      </p:sp>
    </p:spTree>
    <p:extLst>
      <p:ext uri="{BB962C8B-B14F-4D97-AF65-F5344CB8AC3E}">
        <p14:creationId xmlns:p14="http://schemas.microsoft.com/office/powerpoint/2010/main" val="3530787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6</a:t>
            </a:fld>
            <a:endParaRPr lang="fr-FR"/>
          </a:p>
        </p:txBody>
      </p:sp>
    </p:spTree>
    <p:extLst>
      <p:ext uri="{BB962C8B-B14F-4D97-AF65-F5344CB8AC3E}">
        <p14:creationId xmlns:p14="http://schemas.microsoft.com/office/powerpoint/2010/main" val="29400644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7</a:t>
            </a:fld>
            <a:endParaRPr lang="fr-FR"/>
          </a:p>
        </p:txBody>
      </p:sp>
    </p:spTree>
    <p:extLst>
      <p:ext uri="{BB962C8B-B14F-4D97-AF65-F5344CB8AC3E}">
        <p14:creationId xmlns:p14="http://schemas.microsoft.com/office/powerpoint/2010/main" val="17075405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8</a:t>
            </a:fld>
            <a:endParaRPr lang="fr-FR"/>
          </a:p>
        </p:txBody>
      </p:sp>
    </p:spTree>
    <p:extLst>
      <p:ext uri="{BB962C8B-B14F-4D97-AF65-F5344CB8AC3E}">
        <p14:creationId xmlns:p14="http://schemas.microsoft.com/office/powerpoint/2010/main" val="10620188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9</a:t>
            </a:fld>
            <a:endParaRPr lang="fr-FR"/>
          </a:p>
        </p:txBody>
      </p:sp>
    </p:spTree>
    <p:extLst>
      <p:ext uri="{BB962C8B-B14F-4D97-AF65-F5344CB8AC3E}">
        <p14:creationId xmlns:p14="http://schemas.microsoft.com/office/powerpoint/2010/main" val="7269326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10</a:t>
            </a:fld>
            <a:endParaRPr lang="fr-FR"/>
          </a:p>
        </p:txBody>
      </p:sp>
    </p:spTree>
    <p:extLst>
      <p:ext uri="{BB962C8B-B14F-4D97-AF65-F5344CB8AC3E}">
        <p14:creationId xmlns:p14="http://schemas.microsoft.com/office/powerpoint/2010/main" val="26900185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11</a:t>
            </a:fld>
            <a:endParaRPr lang="fr-FR"/>
          </a:p>
        </p:txBody>
      </p:sp>
    </p:spTree>
    <p:extLst>
      <p:ext uri="{BB962C8B-B14F-4D97-AF65-F5344CB8AC3E}">
        <p14:creationId xmlns:p14="http://schemas.microsoft.com/office/powerpoint/2010/main" val="37675786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12</a:t>
            </a:fld>
            <a:endParaRPr lang="fr-FR"/>
          </a:p>
        </p:txBody>
      </p:sp>
    </p:spTree>
    <p:extLst>
      <p:ext uri="{BB962C8B-B14F-4D97-AF65-F5344CB8AC3E}">
        <p14:creationId xmlns:p14="http://schemas.microsoft.com/office/powerpoint/2010/main" val="13199642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13</a:t>
            </a:fld>
            <a:endParaRPr lang="fr-FR"/>
          </a:p>
        </p:txBody>
      </p:sp>
    </p:spTree>
    <p:extLst>
      <p:ext uri="{BB962C8B-B14F-4D97-AF65-F5344CB8AC3E}">
        <p14:creationId xmlns:p14="http://schemas.microsoft.com/office/powerpoint/2010/main" val="22779921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14</a:t>
            </a:fld>
            <a:endParaRPr lang="fr-FR"/>
          </a:p>
        </p:txBody>
      </p:sp>
    </p:spTree>
    <p:extLst>
      <p:ext uri="{BB962C8B-B14F-4D97-AF65-F5344CB8AC3E}">
        <p14:creationId xmlns:p14="http://schemas.microsoft.com/office/powerpoint/2010/main" val="33527487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15</a:t>
            </a:fld>
            <a:endParaRPr lang="fr-FR"/>
          </a:p>
        </p:txBody>
      </p:sp>
    </p:spTree>
    <p:extLst>
      <p:ext uri="{BB962C8B-B14F-4D97-AF65-F5344CB8AC3E}">
        <p14:creationId xmlns:p14="http://schemas.microsoft.com/office/powerpoint/2010/main" val="610989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16</a:t>
            </a:fld>
            <a:endParaRPr lang="fr-FR"/>
          </a:p>
        </p:txBody>
      </p:sp>
    </p:spTree>
    <p:extLst>
      <p:ext uri="{BB962C8B-B14F-4D97-AF65-F5344CB8AC3E}">
        <p14:creationId xmlns:p14="http://schemas.microsoft.com/office/powerpoint/2010/main" val="30671150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A2EA4C21-B2AF-4B74-A467-AD435BA568A2}" type="datetime1">
              <a:rPr lang="fr-FR" smtClean="0"/>
              <a:t>03/07/2021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2772362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13000">
        <p15:prstTrans prst="pageCurlDouble"/>
      </p:transition>
    </mc:Choice>
    <mc:Fallback xmlns="">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E534C96-5D84-4989-A3EB-73B3DFD449A5}" type="datetime1">
              <a:rPr lang="fr-FR" smtClean="0"/>
              <a:t>03/07/2021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14910790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13000">
        <p15:prstTrans prst="pageCurlDouble"/>
      </p:transition>
    </mc:Choice>
    <mc:Fallback xmlns="">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9A86C06-90E2-4335-9CFF-34D33460C1E8}" type="datetime1">
              <a:rPr lang="fr-FR" smtClean="0"/>
              <a:t>03/07/2021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0440663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13000">
        <p15:prstTrans prst="pageCurlDouble"/>
      </p:transition>
    </mc:Choice>
    <mc:Fallback xmlns="">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00CA4BFE-2367-43E2-84C0-8C27EEDDCA7E}" type="datetime1">
              <a:rPr lang="fr-FR" smtClean="0"/>
              <a:t>03/07/2021</a:t>
            </a:fld>
            <a:endParaRPr lang="fr-FR"/>
          </a:p>
        </p:txBody>
      </p:sp>
      <p:sp>
        <p:nvSpPr>
          <p:cNvPr id="6" name="Espace réservé du pied de page 5"/>
          <p:cNvSpPr>
            <a:spLocks noGrp="1"/>
          </p:cNvSpPr>
          <p:nvPr>
            <p:ph type="ftr" sz="quarter" idx="11"/>
          </p:nvPr>
        </p:nvSpPr>
        <p:spPr/>
        <p:txBody>
          <a:bodyPr/>
          <a:lstStyle/>
          <a:p>
            <a:r>
              <a:rPr lang="fr-FR" smtClean="0"/>
              <a:t>PPS   Mauricette3   2021</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8221823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13000">
        <p15:prstTrans prst="pageCurlDouble"/>
      </p:transition>
    </mc:Choice>
    <mc:Fallback xmlns="">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276B0914-7ECC-49D5-98F1-84647F25F0ED}" type="datetime1">
              <a:rPr lang="fr-FR" smtClean="0"/>
              <a:t>03/07/2021</a:t>
            </a:fld>
            <a:endParaRPr lang="fr-FR"/>
          </a:p>
        </p:txBody>
      </p:sp>
      <p:sp>
        <p:nvSpPr>
          <p:cNvPr id="8" name="Espace réservé du pied de page 7"/>
          <p:cNvSpPr>
            <a:spLocks noGrp="1"/>
          </p:cNvSpPr>
          <p:nvPr>
            <p:ph type="ftr" sz="quarter" idx="11"/>
          </p:nvPr>
        </p:nvSpPr>
        <p:spPr/>
        <p:txBody>
          <a:bodyPr/>
          <a:lstStyle/>
          <a:p>
            <a:r>
              <a:rPr lang="fr-FR" smtClean="0"/>
              <a:t>PPS   Mauricette3   2021</a:t>
            </a:r>
            <a:endParaRPr lang="fr-FR"/>
          </a:p>
        </p:txBody>
      </p:sp>
      <p:sp>
        <p:nvSpPr>
          <p:cNvPr id="9" name="Espace réservé du numéro de diapositive 8"/>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22964095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13000">
        <p15:prstTrans prst="pageCurlDouble"/>
      </p:transition>
    </mc:Choice>
    <mc:Fallback xmlns="">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DBF8B98D-FACA-44F1-8AE5-4576A381CFFB}" type="datetime1">
              <a:rPr lang="fr-FR" smtClean="0"/>
              <a:t>03/07/2021</a:t>
            </a:fld>
            <a:endParaRPr lang="fr-FR"/>
          </a:p>
        </p:txBody>
      </p:sp>
      <p:sp>
        <p:nvSpPr>
          <p:cNvPr id="4" name="Espace réservé du pied de page 3"/>
          <p:cNvSpPr>
            <a:spLocks noGrp="1"/>
          </p:cNvSpPr>
          <p:nvPr>
            <p:ph type="ftr" sz="quarter" idx="11"/>
          </p:nvPr>
        </p:nvSpPr>
        <p:spPr/>
        <p:txBody>
          <a:bodyPr/>
          <a:lstStyle/>
          <a:p>
            <a:r>
              <a:rPr lang="fr-FR" smtClean="0"/>
              <a:t>PPS   Mauricette3   2021</a:t>
            </a:r>
            <a:endParaRPr lang="fr-FR"/>
          </a:p>
        </p:txBody>
      </p:sp>
      <p:sp>
        <p:nvSpPr>
          <p:cNvPr id="5" name="Espace réservé du numéro de diapositive 4"/>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4709760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13000">
        <p15:prstTrans prst="pageCurlDouble"/>
      </p:transition>
    </mc:Choice>
    <mc:Fallback xmlns="">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8E798E9-260A-4210-9E3B-9F3E5FB6020D}" type="datetime1">
              <a:rPr lang="fr-FR" smtClean="0"/>
              <a:t>03/07/2021</a:t>
            </a:fld>
            <a:endParaRPr lang="fr-FR"/>
          </a:p>
        </p:txBody>
      </p:sp>
      <p:sp>
        <p:nvSpPr>
          <p:cNvPr id="3" name="Espace réservé du pied de page 2"/>
          <p:cNvSpPr>
            <a:spLocks noGrp="1"/>
          </p:cNvSpPr>
          <p:nvPr>
            <p:ph type="ftr" sz="quarter" idx="11"/>
          </p:nvPr>
        </p:nvSpPr>
        <p:spPr/>
        <p:txBody>
          <a:bodyPr/>
          <a:lstStyle/>
          <a:p>
            <a:r>
              <a:rPr lang="fr-FR" smtClean="0"/>
              <a:t>PPS   Mauricette3   2021</a:t>
            </a:r>
            <a:endParaRPr lang="fr-FR"/>
          </a:p>
        </p:txBody>
      </p:sp>
      <p:sp>
        <p:nvSpPr>
          <p:cNvPr id="4" name="Espace réservé du numéro de diapositive 3"/>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109457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13000">
        <p15:prstTrans prst="pageCurlDouble"/>
      </p:transition>
    </mc:Choice>
    <mc:Fallback xmlns="">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0A9DABF-C272-4EDE-A2F4-0E9F87FF116A}" type="datetime1">
              <a:rPr lang="fr-FR" smtClean="0"/>
              <a:t>03/07/2021</a:t>
            </a:fld>
            <a:endParaRPr lang="fr-FR"/>
          </a:p>
        </p:txBody>
      </p:sp>
      <p:sp>
        <p:nvSpPr>
          <p:cNvPr id="6" name="Espace réservé du pied de page 5"/>
          <p:cNvSpPr>
            <a:spLocks noGrp="1"/>
          </p:cNvSpPr>
          <p:nvPr>
            <p:ph type="ftr" sz="quarter" idx="11"/>
          </p:nvPr>
        </p:nvSpPr>
        <p:spPr/>
        <p:txBody>
          <a:bodyPr/>
          <a:lstStyle/>
          <a:p>
            <a:r>
              <a:rPr lang="fr-FR" smtClean="0"/>
              <a:t>PPS   Mauricette3   2021</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1995972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13000">
        <p15:prstTrans prst="pageCurlDouble"/>
      </p:transition>
    </mc:Choice>
    <mc:Fallback xmlns="">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D3D6C9AB-8799-4317-8BF5-2185E7DF8FB9}" type="datetime1">
              <a:rPr lang="fr-FR" smtClean="0"/>
              <a:t>03/07/2021</a:t>
            </a:fld>
            <a:endParaRPr lang="fr-FR"/>
          </a:p>
        </p:txBody>
      </p:sp>
      <p:sp>
        <p:nvSpPr>
          <p:cNvPr id="6" name="Espace réservé du pied de page 5"/>
          <p:cNvSpPr>
            <a:spLocks noGrp="1"/>
          </p:cNvSpPr>
          <p:nvPr>
            <p:ph type="ftr" sz="quarter" idx="11"/>
          </p:nvPr>
        </p:nvSpPr>
        <p:spPr/>
        <p:txBody>
          <a:bodyPr/>
          <a:lstStyle/>
          <a:p>
            <a:r>
              <a:rPr lang="fr-FR" smtClean="0"/>
              <a:t>PPS   Mauricette3   2021</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5085177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13000">
        <p15:prstTrans prst="pageCurlDouble"/>
      </p:transition>
    </mc:Choice>
    <mc:Fallback xmlns="">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3E7DD82-E14B-4AE0-BFF5-4A5A09DD486D}" type="datetime1">
              <a:rPr lang="fr-FR" smtClean="0"/>
              <a:t>03/07/2021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927382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13000">
        <p15:prstTrans prst="pageCurlDouble"/>
      </p:transition>
    </mc:Choice>
    <mc:Fallback xmlns="">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E153264-12E9-40E7-BC2E-D79CFE97F602}" type="datetime1">
              <a:rPr lang="fr-FR" smtClean="0"/>
              <a:t>03/07/2021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6778871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13000">
        <p15:prstTrans prst="pageCurlDouble"/>
      </p:transition>
    </mc:Choice>
    <mc:Fallback xmlns="">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C2B960A-050D-48F9-B557-D8584D48A15A}" type="datetime1">
              <a:rPr lang="fr-FR" smtClean="0"/>
              <a:t>03/07/2021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Mauricette3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0B5767-EEAF-4C6A-A5A7-EF8821C75340}" type="slidenum">
              <a:rPr lang="fr-FR" smtClean="0"/>
              <a:t>‹N°›</a:t>
            </a:fld>
            <a:endParaRPr lang="fr-FR"/>
          </a:p>
        </p:txBody>
      </p:sp>
    </p:spTree>
    <p:extLst>
      <p:ext uri="{BB962C8B-B14F-4D97-AF65-F5344CB8AC3E}">
        <p14:creationId xmlns:p14="http://schemas.microsoft.com/office/powerpoint/2010/main" val="7744328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http://schemas.microsoft.com/office/powerpoint/2012/main">
    <mc:Choice Requires="p15">
      <p:transition xmlns:p14="http://schemas.microsoft.com/office/powerpoint/2010/main" spd="slow" p14:dur="3500" advTm="13000">
        <p15:prstTrans prst="pageCurlDouble"/>
      </p:transition>
    </mc:Choice>
    <mc:Fallback xmlns="">
      <p:transition spd="slow" advTm="13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audio" Target="../media/audio1.wav"/><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41176" y="354562"/>
            <a:ext cx="11047444" cy="6138313"/>
          </a:xfrm>
          <a:prstGeom prst="rect">
            <a:avLst/>
          </a:prstGeom>
          <a:effectLst>
            <a:glow rad="228600">
              <a:schemeClr val="accent2">
                <a:satMod val="175000"/>
                <a:alpha val="40000"/>
              </a:schemeClr>
            </a:glow>
          </a:effectLst>
        </p:spPr>
      </p:pic>
      <p:sp>
        <p:nvSpPr>
          <p:cNvPr id="4" name="Espace réservé de la date 3"/>
          <p:cNvSpPr>
            <a:spLocks noGrp="1"/>
          </p:cNvSpPr>
          <p:nvPr>
            <p:ph type="dt" sz="half" idx="10"/>
          </p:nvPr>
        </p:nvSpPr>
        <p:spPr>
          <a:xfrm>
            <a:off x="130342" y="6492875"/>
            <a:ext cx="2743200" cy="365125"/>
          </a:xfrm>
        </p:spPr>
        <p:txBody>
          <a:bodyPr/>
          <a:lstStyle/>
          <a:p>
            <a:fld id="{B4C481EB-CBD0-4E39-97D9-216DA197BE68}"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pic>
        <p:nvPicPr>
          <p:cNvPr id="3" name="Image 2"/>
          <p:cNvPicPr>
            <a:picLocks noChangeAspect="1"/>
          </p:cNvPicPr>
          <p:nvPr/>
        </p:nvPicPr>
        <p:blipFill rotWithShape="1">
          <a:blip r:embed="rId5"/>
          <a:srcRect t="3449" r="6" b="14723"/>
          <a:stretch/>
        </p:blipFill>
        <p:spPr>
          <a:xfrm>
            <a:off x="845641" y="614843"/>
            <a:ext cx="10408411" cy="5617750"/>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a:t>
            </a:fld>
            <a:endParaRPr lang="fr-FR" sz="2000" b="1" dirty="0">
              <a:solidFill>
                <a:srgbClr val="FF0000"/>
              </a:solidFill>
            </a:endParaRPr>
          </a:p>
        </p:txBody>
      </p:sp>
      <p:sp>
        <p:nvSpPr>
          <p:cNvPr id="8" name="Rectangle 7"/>
          <p:cNvSpPr/>
          <p:nvPr/>
        </p:nvSpPr>
        <p:spPr>
          <a:xfrm>
            <a:off x="920075" y="2146445"/>
            <a:ext cx="10259540" cy="2554545"/>
          </a:xfrm>
          <a:prstGeom prst="rect">
            <a:avLst/>
          </a:prstGeom>
          <a:noFill/>
        </p:spPr>
        <p:txBody>
          <a:bodyPr wrap="none" lIns="91440" tIns="45720" rIns="91440" bIns="45720">
            <a:spAutoFit/>
          </a:bodyPr>
          <a:lstStyle/>
          <a:p>
            <a:pPr algn="ctr"/>
            <a:r>
              <a:rPr lang="fr-FR" sz="80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Namur en </a:t>
            </a:r>
            <a:r>
              <a:rPr lang="fr-FR" sz="8000" b="1" spc="5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Belgique </a:t>
            </a:r>
            <a:r>
              <a:rPr lang="fr-FR" sz="8000" b="1" spc="5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N°4</a:t>
            </a:r>
            <a:endParaRPr lang="fr-FR" sz="80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endParaRPr>
          </a:p>
          <a:p>
            <a:pPr algn="ctr"/>
            <a:r>
              <a:rPr lang="fr-FR" sz="80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 </a:t>
            </a:r>
            <a:r>
              <a:rPr lang="fr-FR" sz="8000" b="1" spc="50" dirty="0" err="1"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Namen</a:t>
            </a:r>
            <a:r>
              <a:rPr lang="fr-FR" sz="80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 ) </a:t>
            </a:r>
            <a:endParaRPr lang="fr-FR" sz="8000" b="1" cap="none" spc="50" dirty="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endParaRPr>
          </a:p>
        </p:txBody>
      </p:sp>
    </p:spTree>
    <p:extLst>
      <p:ext uri="{BB962C8B-B14F-4D97-AF65-F5344CB8AC3E}">
        <p14:creationId xmlns:p14="http://schemas.microsoft.com/office/powerpoint/2010/main" val="17540368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13000">
        <p15:prstTrans prst="pageCurlDouble"/>
        <p:sndAc>
          <p:stSnd loop="1">
            <p:snd r:embed="rId3" name="465 Blauw zo hemelsblauw instrumentaal mooi.wav"/>
          </p:stSnd>
        </p:sndAc>
      </p:transition>
    </mc:Choice>
    <mc:Fallback xmlns="">
      <p:transition spd="slow" advTm="13000">
        <p:fade/>
        <p:sndAc>
          <p:stSnd loop="1">
            <p:snd r:embed="rId6" name="465 Blauw zo hemelsblauw instrumentaal mooi.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38" presetClass="entr" presetSubtype="0" accel="50000" fill="hold" nodeType="clickEffect">
                                  <p:stCondLst>
                                    <p:cond delay="0"/>
                                  </p:stCondLst>
                                  <p:iterate type="lt">
                                    <p:tmPct val="50000"/>
                                  </p:iterate>
                                  <p:childTnLst>
                                    <p:set>
                                      <p:cBhvr>
                                        <p:cTn id="13" dur="1" fill="hold">
                                          <p:stCondLst>
                                            <p:cond delay="0"/>
                                          </p:stCondLst>
                                        </p:cTn>
                                        <p:tgtEl>
                                          <p:spTgt spid="8">
                                            <p:txEl>
                                              <p:pRg st="0" end="0"/>
                                            </p:txEl>
                                          </p:spTgt>
                                        </p:tgtEl>
                                        <p:attrNameLst>
                                          <p:attrName>style.visibility</p:attrName>
                                        </p:attrNameLst>
                                      </p:cBhvr>
                                      <p:to>
                                        <p:strVal val="visible"/>
                                      </p:to>
                                    </p:set>
                                    <p:set>
                                      <p:cBhvr>
                                        <p:cTn id="14" dur="455" fill="hold">
                                          <p:stCondLst>
                                            <p:cond delay="0"/>
                                          </p:stCondLst>
                                        </p:cTn>
                                        <p:tgtEl>
                                          <p:spTgt spid="8">
                                            <p:txEl>
                                              <p:pRg st="0" end="0"/>
                                            </p:txEl>
                                          </p:spTgt>
                                        </p:tgtEl>
                                        <p:attrNameLst>
                                          <p:attrName>style.rotation</p:attrName>
                                        </p:attrNameLst>
                                      </p:cBhvr>
                                      <p:to>
                                        <p:strVal val="-45.0"/>
                                      </p:to>
                                    </p:set>
                                    <p:anim calcmode="lin" valueType="num">
                                      <p:cBhvr>
                                        <p:cTn id="15"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6"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17"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8"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8" presetClass="entr" presetSubtype="0" accel="50000" fill="hold" nodeType="clickEffect">
                                  <p:stCondLst>
                                    <p:cond delay="0"/>
                                  </p:stCondLst>
                                  <p:iterate type="lt">
                                    <p:tmPct val="50000"/>
                                  </p:iterate>
                                  <p:childTnLst>
                                    <p:set>
                                      <p:cBhvr>
                                        <p:cTn id="22" dur="1" fill="hold">
                                          <p:stCondLst>
                                            <p:cond delay="0"/>
                                          </p:stCondLst>
                                        </p:cTn>
                                        <p:tgtEl>
                                          <p:spTgt spid="8">
                                            <p:txEl>
                                              <p:pRg st="1" end="1"/>
                                            </p:txEl>
                                          </p:spTgt>
                                        </p:tgtEl>
                                        <p:attrNameLst>
                                          <p:attrName>style.visibility</p:attrName>
                                        </p:attrNameLst>
                                      </p:cBhvr>
                                      <p:to>
                                        <p:strVal val="visible"/>
                                      </p:to>
                                    </p:set>
                                    <p:set>
                                      <p:cBhvr>
                                        <p:cTn id="23" dur="455" fill="hold">
                                          <p:stCondLst>
                                            <p:cond delay="0"/>
                                          </p:stCondLst>
                                        </p:cTn>
                                        <p:tgtEl>
                                          <p:spTgt spid="8">
                                            <p:txEl>
                                              <p:pRg st="1" end="1"/>
                                            </p:txEl>
                                          </p:spTgt>
                                        </p:tgtEl>
                                        <p:attrNameLst>
                                          <p:attrName>style.rotation</p:attrName>
                                        </p:attrNameLst>
                                      </p:cBhvr>
                                      <p:to>
                                        <p:strVal val="-45.0"/>
                                      </p:to>
                                    </p:set>
                                    <p:anim calcmode="lin" valueType="num">
                                      <p:cBhvr>
                                        <p:cTn id="24"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5"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26"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27"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sp>
        <p:nvSpPr>
          <p:cNvPr id="8" name="Rectangle 7"/>
          <p:cNvSpPr/>
          <p:nvPr/>
        </p:nvSpPr>
        <p:spPr>
          <a:xfrm>
            <a:off x="1104900" y="920621"/>
            <a:ext cx="9982200" cy="5016758"/>
          </a:xfrm>
          <a:prstGeom prst="rect">
            <a:avLst/>
          </a:prstGeom>
          <a:ln w="76200">
            <a:solidFill>
              <a:srgbClr val="FFFF00"/>
            </a:solidFill>
          </a:ln>
        </p:spPr>
        <p:txBody>
          <a:bodyPr wrap="square">
            <a:spAutoFit/>
          </a:bodyPr>
          <a:lstStyle/>
          <a:p>
            <a:r>
              <a:rPr lang="fr-FR" sz="3200" b="1" dirty="0">
                <a:ln>
                  <a:solidFill>
                    <a:sysClr val="windowText" lastClr="000000"/>
                  </a:solidFill>
                </a:ln>
                <a:solidFill>
                  <a:schemeClr val="bg1"/>
                </a:solidFill>
              </a:rPr>
              <a:t>Namur est la capitale de la région de la Wallonie, en Belgique. À la confluence de la Meuse et de la Sambre se trouve la citadelle de Namur, une forteresse médiévale dotée de jardins, d'une vue panoramique et d'une statue de bronze représentant une tortue géante. Dans le centre-ville, le musée Félicien Rops expose les œuvres érotiques, datant du XIXe siècle, de l'artiste éponyme originaire de Namur. Il accueille également des expositions temporaires. L'église baroque Saint-Loup est ornée de colonnes en marbre et d'un plafond </a:t>
            </a:r>
            <a:r>
              <a:rPr lang="fr-FR" sz="3200" b="1" dirty="0" smtClean="0">
                <a:ln>
                  <a:solidFill>
                    <a:sysClr val="windowText" lastClr="000000"/>
                  </a:solidFill>
                </a:ln>
                <a:solidFill>
                  <a:schemeClr val="bg1"/>
                </a:solidFill>
              </a:rPr>
              <a:t>richement ouvragé </a:t>
            </a:r>
            <a:endParaRPr lang="fr-FR" sz="3200" b="1" dirty="0">
              <a:ln>
                <a:solidFill>
                  <a:sysClr val="windowText" lastClr="000000"/>
                </a:solidFill>
              </a:ln>
              <a:solidFill>
                <a:schemeClr val="bg1"/>
              </a:solidFill>
            </a:endParaRPr>
          </a:p>
        </p:txBody>
      </p:sp>
    </p:spTree>
    <p:extLst>
      <p:ext uri="{BB962C8B-B14F-4D97-AF65-F5344CB8AC3E}">
        <p14:creationId xmlns:p14="http://schemas.microsoft.com/office/powerpoint/2010/main" val="30777769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13000">
        <p15:prstTrans prst="pageCurlDouble"/>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ppt_w</p:attrName>
                                        </p:attrNameLst>
                                      </p:cBhvr>
                                      <p:tavLst>
                                        <p:tav tm="0" fmla="#ppt_w*sin(2.5*pi*$)">
                                          <p:val>
                                            <p:fltVal val="0"/>
                                          </p:val>
                                        </p:tav>
                                        <p:tav tm="100000">
                                          <p:val>
                                            <p:fltVal val="1"/>
                                          </p:val>
                                        </p:tav>
                                      </p:tavLst>
                                    </p:anim>
                                    <p:anim calcmode="lin" valueType="num">
                                      <p:cBhvr>
                                        <p:cTn id="9"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8">
                                            <p:txEl>
                                              <p:pRg st="0" end="0"/>
                                            </p:txEl>
                                          </p:spTgt>
                                        </p:tgtEl>
                                        <p:attrNameLst>
                                          <p:attrName>style.visibility</p:attrName>
                                        </p:attrNameLst>
                                      </p:cBhvr>
                                      <p:to>
                                        <p:strVal val="visible"/>
                                      </p:to>
                                    </p:set>
                                    <p:anim calcmode="lin" valueType="num">
                                      <p:cBhvr>
                                        <p:cTn id="14"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3</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3" name="Image 2"/>
          <p:cNvPicPr>
            <a:picLocks noChangeAspect="1"/>
          </p:cNvPicPr>
          <p:nvPr/>
        </p:nvPicPr>
        <p:blipFill>
          <a:blip r:embed="rId4"/>
          <a:stretch>
            <a:fillRect/>
          </a:stretch>
        </p:blipFill>
        <p:spPr>
          <a:xfrm>
            <a:off x="2057400" y="624009"/>
            <a:ext cx="8043863" cy="5586828"/>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1572429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13000">
        <p15:prstTrans prst="pageCurlDouble"/>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4</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2357437" y="625078"/>
            <a:ext cx="7500937" cy="5625703"/>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6503091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13000">
        <p15:prstTrans prst="pageCurlDouble"/>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5</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1071563" y="615315"/>
            <a:ext cx="10129837" cy="5672709"/>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40432550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13000">
        <p15:prstTrans prst="pageCurlDouble"/>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6</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1100138" y="631317"/>
            <a:ext cx="10058400" cy="5632704"/>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9786285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13000">
        <p15:prstTrans prst="pageCurlDouble"/>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7</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2343150" y="617985"/>
            <a:ext cx="7443788" cy="5575656"/>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2478774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13000">
        <p15:prstTrans prst="pageCurlDouble"/>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8</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1243013" y="615912"/>
            <a:ext cx="9675559" cy="5608545"/>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8263819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13000">
        <p15:prstTrans prst="pageCurlDouble"/>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9</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2410481" y="660793"/>
            <a:ext cx="7371037" cy="5521162"/>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5167781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13000">
        <p15:prstTrans prst="pageCurlDouble"/>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10</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3" name="Image 2"/>
          <p:cNvPicPr>
            <a:picLocks noChangeAspect="1"/>
          </p:cNvPicPr>
          <p:nvPr/>
        </p:nvPicPr>
        <p:blipFill>
          <a:blip r:embed="rId4"/>
          <a:stretch>
            <a:fillRect/>
          </a:stretch>
        </p:blipFill>
        <p:spPr>
          <a:xfrm>
            <a:off x="2343150" y="617985"/>
            <a:ext cx="7486650" cy="5607762"/>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1073478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13000">
        <p15:prstTrans prst="pageCurlDouble"/>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11</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1885950" y="627403"/>
            <a:ext cx="8358188" cy="5561994"/>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2459293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13000">
        <p15:prstTrans prst="pageCurlDouble"/>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12</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1857375" y="608388"/>
            <a:ext cx="8458199" cy="5628546"/>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1719626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13000">
        <p15:prstTrans prst="pageCurlDouble"/>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13</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rotWithShape="1">
          <a:blip r:embed="rId4"/>
          <a:srcRect r="5553" b="-53"/>
          <a:stretch/>
        </p:blipFill>
        <p:spPr>
          <a:xfrm>
            <a:off x="785469" y="598740"/>
            <a:ext cx="10621062" cy="5625717"/>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032782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13000">
        <p15:prstTrans prst="pageCurlDouble"/>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14</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rotWithShape="1">
          <a:blip r:embed="rId4"/>
          <a:srcRect r="4085" b="10046"/>
          <a:stretch/>
        </p:blipFill>
        <p:spPr>
          <a:xfrm>
            <a:off x="1801895" y="612593"/>
            <a:ext cx="8588210" cy="5632813"/>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7627550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13000">
        <p15:prstTrans prst="pageCurlDouble"/>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15</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1042988" y="599313"/>
            <a:ext cx="10044112" cy="5624703"/>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4447214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13000">
        <p15:prstTrans prst="pageCurlDouble"/>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6C9B705-058D-44F3-BFF3-F1A7A3FF807D}"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pic>
        <p:nvPicPr>
          <p:cNvPr id="10" name="Image 9"/>
          <p:cNvPicPr>
            <a:picLocks noChangeAspect="1"/>
          </p:cNvPicPr>
          <p:nvPr/>
        </p:nvPicPr>
        <p:blipFill>
          <a:blip r:embed="rId3"/>
          <a:stretch>
            <a:fillRect/>
          </a:stretch>
        </p:blipFill>
        <p:spPr>
          <a:xfrm>
            <a:off x="724664" y="572613"/>
            <a:ext cx="10742671" cy="11476653"/>
          </a:xfrm>
          <a:prstGeom prst="rect">
            <a:avLst/>
          </a:prstGeom>
        </p:spPr>
      </p:pic>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16</a:t>
            </a:fld>
            <a:endParaRPr lang="fr-FR" sz="2000" b="1" dirty="0">
              <a:solidFill>
                <a:srgbClr val="FF0000"/>
              </a:solidFill>
            </a:endParaRPr>
          </a:p>
        </p:txBody>
      </p:sp>
      <p:pic>
        <p:nvPicPr>
          <p:cNvPr id="3" name="Image 2"/>
          <p:cNvPicPr>
            <a:picLocks noChangeAspect="1"/>
          </p:cNvPicPr>
          <p:nvPr/>
        </p:nvPicPr>
        <p:blipFill>
          <a:blip r:embed="rId4"/>
          <a:stretch>
            <a:fillRect/>
          </a:stretch>
        </p:blipFill>
        <p:spPr>
          <a:xfrm>
            <a:off x="340877" y="127730"/>
            <a:ext cx="11510246" cy="6602540"/>
          </a:xfrm>
          <a:prstGeom prst="rect">
            <a:avLst/>
          </a:prstGeom>
        </p:spPr>
      </p:pic>
      <p:sp>
        <p:nvSpPr>
          <p:cNvPr id="8" name="Rectangle 7"/>
          <p:cNvSpPr/>
          <p:nvPr/>
        </p:nvSpPr>
        <p:spPr>
          <a:xfrm>
            <a:off x="1350151" y="2330500"/>
            <a:ext cx="9491702" cy="4154984"/>
          </a:xfrm>
          <a:prstGeom prst="rect">
            <a:avLst/>
          </a:prstGeom>
          <a:noFill/>
          <a:ln>
            <a:noFill/>
          </a:ln>
        </p:spPr>
        <p:txBody>
          <a:bodyPr wrap="none" lIns="91440" tIns="45720" rIns="91440" bIns="45720">
            <a:spAutoFit/>
          </a:bodyPr>
          <a:lstStyle/>
          <a:p>
            <a:pPr algn="ctr"/>
            <a:r>
              <a:rPr lang="fr-FR" sz="88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C’était Namur en </a:t>
            </a:r>
          </a:p>
          <a:p>
            <a:pPr algn="ctr"/>
            <a:r>
              <a:rPr lang="fr-FR" sz="88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Belgique ( </a:t>
            </a:r>
            <a:r>
              <a:rPr lang="fr-FR" sz="8800" b="1" spc="50" dirty="0" err="1">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Namen</a:t>
            </a:r>
            <a:r>
              <a:rPr lang="fr-FR" sz="8800" b="1" spc="50" dirty="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 ) </a:t>
            </a:r>
          </a:p>
          <a:p>
            <a:pPr algn="ctr"/>
            <a:endParaRPr lang="fr-FR" sz="8800" b="1" cap="none" spc="50" dirty="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endParaRPr>
          </a:p>
        </p:txBody>
      </p:sp>
    </p:spTree>
    <p:extLst>
      <p:ext uri="{BB962C8B-B14F-4D97-AF65-F5344CB8AC3E}">
        <p14:creationId xmlns:p14="http://schemas.microsoft.com/office/powerpoint/2010/main" val="34941103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13000">
        <p15:prstTrans prst="pageCurlDouble"/>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1" end="1"/>
                                            </p:txEl>
                                          </p:spTgt>
                                        </p:tgtEl>
                                        <p:attrNameLst>
                                          <p:attrName>ppt_w</p:attrName>
                                        </p:attrNameLst>
                                      </p:cBhvr>
                                    </p:anim>
                                    <p:anim by="(#ppt_w*0.50)" calcmode="lin" valueType="num">
                                      <p:cBhvr>
                                        <p:cTn id="16" dur="500" decel="50000" autoRev="1" fill="hold">
                                          <p:stCondLst>
                                            <p:cond delay="0"/>
                                          </p:stCondLst>
                                        </p:cTn>
                                        <p:tgtEl>
                                          <p:spTgt spid="8">
                                            <p:txEl>
                                              <p:pRg st="1" end="1"/>
                                            </p:txEl>
                                          </p:spTgt>
                                        </p:tgtEl>
                                        <p:attrNameLst>
                                          <p:attrName>ppt_x</p:attrName>
                                        </p:attrNameLst>
                                      </p:cBhvr>
                                    </p:anim>
                                    <p:anim from="(-#ppt_h/2)" to="(#ppt_y)" calcmode="lin" valueType="num">
                                      <p:cBhvr>
                                        <p:cTn id="17" dur="1000" fill="hold">
                                          <p:stCondLst>
                                            <p:cond delay="0"/>
                                          </p:stCondLst>
                                        </p:cTn>
                                        <p:tgtEl>
                                          <p:spTgt spid="8">
                                            <p:txEl>
                                              <p:pRg st="1" end="1"/>
                                            </p:txEl>
                                          </p:spTgt>
                                        </p:tgtEl>
                                        <p:attrNameLst>
                                          <p:attrName>ppt_y</p:attrName>
                                        </p:attrNameLst>
                                      </p:cBhvr>
                                    </p:anim>
                                    <p:animRot by="21600000">
                                      <p:cBhvr>
                                        <p:cTn id="18" dur="1000" fill="hold">
                                          <p:stCondLst>
                                            <p:cond delay="0"/>
                                          </p:stCondLst>
                                        </p:cTn>
                                        <p:tgtEl>
                                          <p:spTgt spid="8">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45" presetClass="entr" presetSubtype="0" fill="hold"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2000"/>
                                        <p:tgtEl>
                                          <p:spTgt spid="10"/>
                                        </p:tgtEl>
                                      </p:cBhvr>
                                    </p:animEffect>
                                    <p:anim calcmode="lin" valueType="num">
                                      <p:cBhvr>
                                        <p:cTn id="24" dur="2000" fill="hold"/>
                                        <p:tgtEl>
                                          <p:spTgt spid="10"/>
                                        </p:tgtEl>
                                        <p:attrNameLst>
                                          <p:attrName>ppt_w</p:attrName>
                                        </p:attrNameLst>
                                      </p:cBhvr>
                                      <p:tavLst>
                                        <p:tav tm="0" fmla="#ppt_w*sin(2.5*pi*$)">
                                          <p:val>
                                            <p:fltVal val="0"/>
                                          </p:val>
                                        </p:tav>
                                        <p:tav tm="100000">
                                          <p:val>
                                            <p:fltVal val="1"/>
                                          </p:val>
                                        </p:tav>
                                      </p:tavLst>
                                    </p:anim>
                                    <p:anim calcmode="lin" valueType="num">
                                      <p:cBhvr>
                                        <p:cTn id="25"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339</TotalTime>
  <Words>207</Words>
  <Application>Microsoft Office PowerPoint</Application>
  <PresentationFormat>Grand écran</PresentationFormat>
  <Paragraphs>69</Paragraphs>
  <Slides>16</Slides>
  <Notes>16</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16</vt:i4>
      </vt:variant>
    </vt:vector>
  </HeadingPairs>
  <TitlesOfParts>
    <vt:vector size="20"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Mauricette3</dc:creator>
  <cp:lastModifiedBy>Alain</cp:lastModifiedBy>
  <cp:revision>63</cp:revision>
  <dcterms:created xsi:type="dcterms:W3CDTF">2019-08-01T23:06:17Z</dcterms:created>
  <dcterms:modified xsi:type="dcterms:W3CDTF">2021-07-03T07:21:21Z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