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HHUHeln3BrBly8LY0BhQQ==" hashData="UYaumXN3PY0qAkfYILL2QTSNpLuudxt5dNRezoz75S97Znpe8RQrQW3lY/OXekRir5+UMCuI3Y+76atc+1nlk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N°3</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000125" y="646384"/>
            <a:ext cx="10215266" cy="5578073"/>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371726" y="639389"/>
            <a:ext cx="7456354" cy="558506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800225" y="570357"/>
            <a:ext cx="8515349" cy="566657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857375" y="608388"/>
            <a:ext cx="8439449" cy="561606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357438" y="614252"/>
            <a:ext cx="7472362" cy="562591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371725" y="639389"/>
            <a:ext cx="7399611" cy="554256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728787" y="621507"/>
            <a:ext cx="8649587" cy="556044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943100" y="665434"/>
            <a:ext cx="8358188" cy="556199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514600" y="648148"/>
            <a:ext cx="7186613" cy="558019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257426" y="626695"/>
            <a:ext cx="7667768" cy="559776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957388" y="639605"/>
            <a:ext cx="8286219" cy="558485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436905" y="614362"/>
            <a:ext cx="9350158" cy="561009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336</TotalTime>
  <Words>207</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62</cp:revision>
  <dcterms:created xsi:type="dcterms:W3CDTF">2019-08-01T23:06:17Z</dcterms:created>
  <dcterms:modified xsi:type="dcterms:W3CDTF">2021-07-03T07:03:56Z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