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ORXxq42821NL6yWDZdtYg==" hashData="MlZvtql92Bs1eI7vyxJ2KhKYVRqFNsMxsIE99Izp6TzBKL2FuPaAMWtvt1b6zsyhF9csO/rZNsEpk2vsKfqwc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5" y="2146445"/>
            <a:ext cx="10259540"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N°2</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8" name="Image 7"/>
          <p:cNvPicPr>
            <a:picLocks noChangeAspect="1"/>
          </p:cNvPicPr>
          <p:nvPr/>
        </p:nvPicPr>
        <p:blipFill>
          <a:blip r:embed="rId4"/>
          <a:stretch>
            <a:fillRect/>
          </a:stretch>
        </p:blipFill>
        <p:spPr>
          <a:xfrm>
            <a:off x="984422" y="642076"/>
            <a:ext cx="10223156" cy="558238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400300" y="646524"/>
            <a:ext cx="7443788" cy="560439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185862" y="644392"/>
            <a:ext cx="9858375" cy="559082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328863" y="607284"/>
            <a:ext cx="7442473" cy="557467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854845" y="579866"/>
            <a:ext cx="8482309" cy="564459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885950" y="627403"/>
            <a:ext cx="8410872" cy="559705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069861" y="614363"/>
            <a:ext cx="9942129" cy="556759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857375" y="608388"/>
            <a:ext cx="8439449" cy="561606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985448" y="610878"/>
            <a:ext cx="8221104" cy="557107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900238" y="636911"/>
            <a:ext cx="8396584" cy="558754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328863" y="607284"/>
            <a:ext cx="7529511" cy="563986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141182" y="654302"/>
            <a:ext cx="9909636" cy="554939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TotalTime>
  <Words>207</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 3</dc:creator>
  <cp:lastModifiedBy>Alain</cp:lastModifiedBy>
  <cp:revision>66</cp:revision>
  <dcterms:created xsi:type="dcterms:W3CDTF">2019-08-01T23:06:17Z</dcterms:created>
  <dcterms:modified xsi:type="dcterms:W3CDTF">2021-07-03T06:51:11Z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