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87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84" r:id="rId15"/>
    <p:sldId id="286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x46vDv6yqIj+ZAbrk8WqQ==" hashData="poipAQt9mQmvdK7ix7n/3KBXrylN88I4MfQrF5kx/4/gdFz7du7URsxFwSuV9KcXweaXW6leud+eyrOso5MC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6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1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97AF1-22C1-4BCD-B48D-BEB8913680C9}" type="datetimeFigureOut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6991-CB67-4632-ADF7-1630C2047E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72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613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32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780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78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6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40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18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32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018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78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964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87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92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9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1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C21-B2AF-4B74-A467-AD435BA568A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36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34C96-5D84-4989-A3EB-73B3DFD449A5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079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6C06-90E2-4335-9CFF-34D33460C1E8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6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4BFE-2367-43E2-84C0-8C27EEDDCA7E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18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0914-7ECC-49D5-98F1-84647F25F0ED}" type="datetime1">
              <a:rPr lang="fr-FR" smtClean="0"/>
              <a:t>03/07/2021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09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B98D-FACA-44F1-8AE5-4576A381CFFB}" type="datetime1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76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98E9-260A-4210-9E3B-9F3E5FB6020D}" type="datetime1">
              <a:rPr lang="fr-FR" smtClean="0"/>
              <a:t>03/07/2021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45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9DABF-C272-4EDE-A2F4-0E9F87FF116A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7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C9AB-8799-4317-8BF5-2185E7DF8FB9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517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DD82-E14B-4AE0-BFF5-4A5A09DD486D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38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3264-12E9-40E7-BC2E-D79CFE97F60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887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67000"/>
              </a:schemeClr>
            </a:gs>
            <a:gs pos="77000">
              <a:schemeClr val="accent6">
                <a:lumMod val="97000"/>
                <a:lumOff val="3000"/>
              </a:schemeClr>
            </a:gs>
            <a:gs pos="89000">
              <a:schemeClr val="bg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960A-050D-48F9-B557-D8584D48A15A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43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71" y="313315"/>
            <a:ext cx="11047444" cy="613831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B4C481EB-CBD0-4E39-97D9-216DA197BE68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/>
          <a:srcRect t="14326" r="-450"/>
          <a:stretch/>
        </p:blipFill>
        <p:spPr>
          <a:xfrm>
            <a:off x="817984" y="602515"/>
            <a:ext cx="10556032" cy="5525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3369" y="2703412"/>
            <a:ext cx="108124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Courtrai en </a:t>
            </a:r>
            <a:r>
              <a:rPr lang="fr-FR" sz="8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N°6</a:t>
            </a:r>
            <a:endParaRPr lang="fr-FR" sz="8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4036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  <p:sndAc>
          <p:stSnd loop="1">
            <p:snd r:embed="rId3" name="253 zachte muziek.wav"/>
          </p:stSnd>
        </p:sndAc>
      </p:transition>
    </mc:Choice>
    <mc:Fallback>
      <p:transition spd="slow" advTm="13000">
        <p:fade/>
        <p:sndAc>
          <p:stSnd loop="1">
            <p:snd r:embed="rId3" name="253 zacht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2073" y="797510"/>
            <a:ext cx="9647853" cy="52629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Néerlandais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Courtrais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français,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Cortryck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et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Cortrijcke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flamand,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Cortoriacum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latinNote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1) est une ville de Belgique située en Région flamande, chef-lieu d'arrondissement en province de Flandre-Occidentale. </a:t>
            </a:r>
          </a:p>
        </p:txBody>
      </p:sp>
    </p:spTree>
    <p:extLst>
      <p:ext uri="{BB962C8B-B14F-4D97-AF65-F5344CB8AC3E}">
        <p14:creationId xmlns:p14="http://schemas.microsoft.com/office/powerpoint/2010/main" val="3077776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906" y="583168"/>
            <a:ext cx="10112188" cy="5691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57242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7192" t="-339" b="1"/>
          <a:stretch/>
        </p:blipFill>
        <p:spPr>
          <a:xfrm>
            <a:off x="828686" y="573741"/>
            <a:ext cx="10534627" cy="56946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309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9011" y="632011"/>
            <a:ext cx="5607424" cy="56074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43255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5694" y="616715"/>
            <a:ext cx="8480612" cy="56517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628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7036" y="608753"/>
            <a:ext cx="7584140" cy="56807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7877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3871" y="591670"/>
            <a:ext cx="8591047" cy="57325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381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6729" y="601303"/>
            <a:ext cx="8534400" cy="56792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6778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6729" y="599291"/>
            <a:ext cx="8480612" cy="56714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07347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7012" y="606622"/>
            <a:ext cx="7055223" cy="56618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5929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69" y="127730"/>
            <a:ext cx="11577953" cy="664137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3013" y="609600"/>
            <a:ext cx="7600112" cy="57000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1962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823" y="618565"/>
            <a:ext cx="7512423" cy="56343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755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6377" y="546901"/>
            <a:ext cx="8480612" cy="56565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78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4659" y="600372"/>
            <a:ext cx="8498542" cy="56812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44721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66C9B705-058D-44F3-BFF3-F1A7A3FF807D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2409" r="292" b="5267"/>
          <a:stretch/>
        </p:blipFill>
        <p:spPr>
          <a:xfrm>
            <a:off x="824204" y="645792"/>
            <a:ext cx="10543591" cy="5578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92545" y="2330500"/>
            <a:ext cx="9806915" cy="41549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Courtrai en 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( </a:t>
            </a:r>
            <a:r>
              <a:rPr lang="fr-FR" sz="88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Kortrick</a:t>
            </a:r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8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) </a:t>
            </a:r>
          </a:p>
          <a:p>
            <a:pPr algn="ctr"/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110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143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69</cp:revision>
  <dcterms:created xsi:type="dcterms:W3CDTF">2019-08-01T23:06:17Z</dcterms:created>
  <dcterms:modified xsi:type="dcterms:W3CDTF">2021-07-03T14:34:11Z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