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yIAHn5tQs5XJQydca3Sng==" hashData="6AGXz7Ti+hiYs8crxxkU7Rz6hR2RARr5rqo56qn0nBDy1vqcnS8BUn/l88oAD44SQT0y+yZqwvEuE13eyXG6Z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75" d="100"/>
          <a:sy n="75" d="100"/>
        </p:scale>
        <p:origin x="8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6" y="2146445"/>
            <a:ext cx="10259539"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N°1</a:t>
            </a: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sndAc>
          <p:stSnd loop="1">
            <p:snd r:embed="rId3" name="465 Blauw zo hemelsblauw instrumentaal mooi.wav"/>
          </p:stSnd>
        </p:sndAc>
      </p:transition>
    </mc:Choice>
    <mc:Fallback xmlns="">
      <p:transition spd="slow" advTm="13000">
        <p:fade/>
        <p:sndAc>
          <p:stSnd loop="1">
            <p:snd r:embed="rId6"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86000" y="697302"/>
            <a:ext cx="7643813" cy="548047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914526" y="646418"/>
            <a:ext cx="8256446" cy="549429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85850" y="623315"/>
            <a:ext cx="10002038" cy="56011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971675" y="684449"/>
            <a:ext cx="8286749" cy="551445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6979" y="645224"/>
            <a:ext cx="8600033" cy="557923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57375" y="608388"/>
            <a:ext cx="8458199" cy="562854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57438" y="628688"/>
            <a:ext cx="7543800" cy="565056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85950" y="627404"/>
            <a:ext cx="8443913" cy="561904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186089" y="628650"/>
            <a:ext cx="9819821" cy="54991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76609" y="685800"/>
            <a:ext cx="10143082" cy="553865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30245" y="608319"/>
            <a:ext cx="7536425" cy="564504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l="3753" t="63" r="20733" b="-704"/>
          <a:stretch/>
        </p:blipFill>
        <p:spPr>
          <a:xfrm>
            <a:off x="827207" y="647810"/>
            <a:ext cx="10537586" cy="556238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60</cp:revision>
  <dcterms:created xsi:type="dcterms:W3CDTF">2019-08-01T23:06:17Z</dcterms:created>
  <dcterms:modified xsi:type="dcterms:W3CDTF">2021-07-03T02:37:35Z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