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8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1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ZuMZmarGO+q7FEMddsmew==" hashData="b2d8zLgk/lYTsqDic4KX+sI0OzY/0bXxXrJVtmjtaYmr1Ww0hXVp8OuKVFsPOO8AdwMj64PhIBA3mcB9VAW36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32A7C3-B6D8-48D2-91F6-F292EC55A35F}" type="datetimeFigureOut">
              <a:rPr lang="fr-FR" smtClean="0"/>
              <a:t>19/08/2019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ACE446-81C1-4FF9-BA92-51D7154B2F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775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CE446-81C1-4FF9-BA92-51D7154B2F1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23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CE446-81C1-4FF9-BA92-51D7154B2F1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806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CE446-81C1-4FF9-BA92-51D7154B2F1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030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CE446-81C1-4FF9-BA92-51D7154B2F1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03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CE446-81C1-4FF9-BA92-51D7154B2F1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2067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CE446-81C1-4FF9-BA92-51D7154B2F1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2628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CE446-81C1-4FF9-BA92-51D7154B2F1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305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CE446-81C1-4FF9-BA92-51D7154B2F1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7444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CE446-81C1-4FF9-BA92-51D7154B2F1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6866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CE446-81C1-4FF9-BA92-51D7154B2F1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9419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CE446-81C1-4FF9-BA92-51D7154B2F1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5946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152AF-43EA-45E5-995D-03D790F4FBCD}" type="datetime1">
              <a:rPr lang="fr-FR" smtClean="0"/>
              <a:t>19/08/2019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24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19D0E-1FF9-4C2E-BEAE-D924BFD38F20}" type="datetime1">
              <a:rPr lang="fr-FR" smtClean="0"/>
              <a:t>19/08/2019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10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7060-09D4-422C-82E6-0327AEAD2F21}" type="datetime1">
              <a:rPr lang="fr-FR" smtClean="0"/>
              <a:t>19/08/2019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829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718C-2B19-4BC8-AE5D-2347DABCF32D}" type="datetime1">
              <a:rPr lang="fr-FR" smtClean="0"/>
              <a:t>19/08/2019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8658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E8312-9527-46A1-9C0A-71E08E4994EA}" type="datetime1">
              <a:rPr lang="fr-FR" smtClean="0"/>
              <a:t>19/08/2019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297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781DF-46D0-451D-B0AA-79A3A8B10D9D}" type="datetime1">
              <a:rPr lang="fr-FR" smtClean="0"/>
              <a:t>19/08/2019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459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023B2-EBF5-470F-9E17-CCED2A0ADE17}" type="datetime1">
              <a:rPr lang="fr-FR" smtClean="0"/>
              <a:t>19/08/2019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5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BFB48-FB50-455A-BB7F-68E294EAC357}" type="datetime1">
              <a:rPr lang="fr-FR" smtClean="0"/>
              <a:t>19/08/2019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818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AE33D-DAE4-4F67-ABCA-5BB66AF24D31}" type="datetime1">
              <a:rPr lang="fr-FR" smtClean="0"/>
              <a:t>19/08/2019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3375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5515-26C3-4320-942A-AB748E159E89}" type="datetime1">
              <a:rPr lang="fr-FR" smtClean="0"/>
              <a:t>19/08/2019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17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18D9A-56EC-473A-9BDB-C886051D4E36}" type="datetime1">
              <a:rPr lang="fr-FR" smtClean="0"/>
              <a:t>19/08/2019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45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F45B3-21F2-418B-9D04-988BEC32D20B}" type="datetime1">
              <a:rPr lang="fr-FR" smtClean="0"/>
              <a:t>19/08/2019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BCC1A-71BE-473C-A6BD-AB9277C22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02135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477" y="254000"/>
            <a:ext cx="11769213" cy="6350000"/>
          </a:xfrm>
          <a:prstGeom prst="rect">
            <a:avLst/>
          </a:prstGeom>
          <a:noFill/>
          <a:ln w="508000"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939800" cmpd="sng">
                <a:gradFill flip="none" rotWithShape="1">
                  <a:gsLst>
                    <a:gs pos="0">
                      <a:schemeClr val="accent5">
                        <a:lumMod val="89000"/>
                      </a:schemeClr>
                    </a:gs>
                    <a:gs pos="23000">
                      <a:schemeClr val="accent5">
                        <a:lumMod val="89000"/>
                      </a:schemeClr>
                    </a:gs>
                    <a:gs pos="69000">
                      <a:schemeClr val="accent5">
                        <a:lumMod val="75000"/>
                      </a:schemeClr>
                    </a:gs>
                    <a:gs pos="97000">
                      <a:schemeClr val="accent5">
                        <a:lumMod val="7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AD66B-1E28-44C4-B793-DB2D426765E9}" type="datetime1">
              <a:rPr lang="fr-FR" sz="1600" b="1" smtClean="0">
                <a:solidFill>
                  <a:srgbClr val="FFFF00"/>
                </a:solidFill>
              </a:rPr>
              <a:t>19/08/2019</a:t>
            </a:fld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</a:rPr>
              <a:t>PPS Lande 2019</a:t>
            </a:r>
            <a:endParaRPr lang="fr-FR" sz="1600" b="1" dirty="0">
              <a:solidFill>
                <a:srgbClr val="FFFF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194" y="511811"/>
            <a:ext cx="11217612" cy="5834378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103001" y="0"/>
            <a:ext cx="59859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445" y="241532"/>
            <a:ext cx="9175275" cy="6114818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10" name="Rectangle 9"/>
          <p:cNvSpPr/>
          <p:nvPr/>
        </p:nvSpPr>
        <p:spPr>
          <a:xfrm>
            <a:off x="3242493" y="834105"/>
            <a:ext cx="5707012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err="1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Hélépartie</a:t>
            </a:r>
            <a:r>
              <a:rPr lang="fr-FR" sz="115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endParaRPr lang="fr-FR" sz="11500" b="1" dirty="0" smtClean="0">
              <a:ln w="0">
                <a:solidFill>
                  <a:srgbClr val="FF00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115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N</a:t>
            </a:r>
            <a:r>
              <a:rPr lang="fr-FR" sz="115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° 1</a:t>
            </a:r>
          </a:p>
          <a:p>
            <a:pPr algn="ctr"/>
            <a:r>
              <a:rPr lang="fr-FR" sz="115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par Lande</a:t>
            </a:r>
            <a:endParaRPr lang="fr-FR" sz="115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712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  <p:sndAc>
          <p:stSnd loop="1">
            <p:snd r:embed="rId3" name="Absolument magnifique111113_001.wav"/>
          </p:stSnd>
        </p:sndAc>
      </p:transition>
    </mc:Choice>
    <mc:Fallback>
      <p:transition spd="slow" advTm="13000">
        <p:fade/>
        <p:sndAc>
          <p:stSnd loop="1">
            <p:snd r:embed="rId3" name="Absolument magnifique111113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477" y="254000"/>
            <a:ext cx="11769213" cy="6350000"/>
          </a:xfrm>
          <a:prstGeom prst="rect">
            <a:avLst/>
          </a:prstGeom>
          <a:noFill/>
          <a:ln w="508000"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939800" cmpd="sng">
                <a:gradFill flip="none" rotWithShape="1">
                  <a:gsLst>
                    <a:gs pos="0">
                      <a:schemeClr val="accent5">
                        <a:lumMod val="89000"/>
                      </a:schemeClr>
                    </a:gs>
                    <a:gs pos="23000">
                      <a:schemeClr val="accent5">
                        <a:lumMod val="89000"/>
                      </a:schemeClr>
                    </a:gs>
                    <a:gs pos="69000">
                      <a:schemeClr val="accent5">
                        <a:lumMod val="75000"/>
                      </a:schemeClr>
                    </a:gs>
                    <a:gs pos="97000">
                      <a:schemeClr val="accent5">
                        <a:lumMod val="7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AD66B-1E28-44C4-B793-DB2D426765E9}" type="datetime1">
              <a:rPr lang="fr-FR" sz="1600" b="1" smtClean="0">
                <a:solidFill>
                  <a:srgbClr val="FFFF00"/>
                </a:solidFill>
              </a:rPr>
              <a:t>19/08/2019</a:t>
            </a:fld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</a:rPr>
              <a:t>PPS Lande 2019</a:t>
            </a:r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103001" y="0"/>
            <a:ext cx="59859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2111" y="1981736"/>
            <a:ext cx="9457944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600" b="1" dirty="0" smtClean="0">
                <a:ln>
                  <a:solidFill>
                    <a:srgbClr val="92D05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L’</a:t>
            </a:r>
            <a:r>
              <a:rPr lang="fr-FR" sz="16600" b="1" dirty="0" err="1" smtClean="0">
                <a:ln>
                  <a:solidFill>
                    <a:srgbClr val="92D05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Hélépartie</a:t>
            </a:r>
            <a:endParaRPr lang="fr-FR" sz="16600" b="1" dirty="0">
              <a:ln>
                <a:solidFill>
                  <a:srgbClr val="92D05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993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477" y="254000"/>
            <a:ext cx="11769213" cy="6350000"/>
          </a:xfrm>
          <a:prstGeom prst="rect">
            <a:avLst/>
          </a:prstGeom>
          <a:noFill/>
          <a:ln w="508000"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939800" cmpd="sng">
                <a:gradFill flip="none" rotWithShape="1">
                  <a:gsLst>
                    <a:gs pos="0">
                      <a:schemeClr val="accent5">
                        <a:lumMod val="89000"/>
                      </a:schemeClr>
                    </a:gs>
                    <a:gs pos="23000">
                      <a:schemeClr val="accent5">
                        <a:lumMod val="89000"/>
                      </a:schemeClr>
                    </a:gs>
                    <a:gs pos="69000">
                      <a:schemeClr val="accent5">
                        <a:lumMod val="75000"/>
                      </a:schemeClr>
                    </a:gs>
                    <a:gs pos="97000">
                      <a:schemeClr val="accent5">
                        <a:lumMod val="7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AD66B-1E28-44C4-B793-DB2D426765E9}" type="datetime1">
              <a:rPr lang="fr-FR" sz="1600" b="1" smtClean="0">
                <a:solidFill>
                  <a:srgbClr val="FFFF00"/>
                </a:solidFill>
              </a:rPr>
              <a:t>19/08/2019</a:t>
            </a:fld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</a:rPr>
              <a:t>PPS Lande 2019</a:t>
            </a:r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103001" y="0"/>
            <a:ext cx="59859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07464" y="1546959"/>
            <a:ext cx="85770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un café t’empêche de dormir</a:t>
            </a:r>
          </a:p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une bière t’envoie directement aux toilettes</a:t>
            </a:r>
          </a:p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tout te paraît trop cher</a:t>
            </a:r>
          </a:p>
        </p:txBody>
      </p:sp>
    </p:spTree>
    <p:extLst>
      <p:ext uri="{BB962C8B-B14F-4D97-AF65-F5344CB8AC3E}">
        <p14:creationId xmlns:p14="http://schemas.microsoft.com/office/powerpoint/2010/main" val="2292971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477" y="254000"/>
            <a:ext cx="11769213" cy="6350000"/>
          </a:xfrm>
          <a:prstGeom prst="rect">
            <a:avLst/>
          </a:prstGeom>
          <a:noFill/>
          <a:ln w="508000"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939800" cmpd="sng">
                <a:gradFill flip="none" rotWithShape="1">
                  <a:gsLst>
                    <a:gs pos="0">
                      <a:schemeClr val="accent5">
                        <a:lumMod val="89000"/>
                      </a:schemeClr>
                    </a:gs>
                    <a:gs pos="23000">
                      <a:schemeClr val="accent5">
                        <a:lumMod val="89000"/>
                      </a:schemeClr>
                    </a:gs>
                    <a:gs pos="69000">
                      <a:schemeClr val="accent5">
                        <a:lumMod val="75000"/>
                      </a:schemeClr>
                    </a:gs>
                    <a:gs pos="97000">
                      <a:schemeClr val="accent5">
                        <a:lumMod val="7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AD66B-1E28-44C4-B793-DB2D426765E9}" type="datetime1">
              <a:rPr lang="fr-FR" sz="1600" b="1" smtClean="0">
                <a:solidFill>
                  <a:srgbClr val="FFFF00"/>
                </a:solidFill>
              </a:rPr>
              <a:t>19/08/2019</a:t>
            </a:fld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</a:rPr>
              <a:t>PPS Lande 2019</a:t>
            </a:r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103001" y="0"/>
            <a:ext cx="59859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7304" y="950685"/>
            <a:ext cx="11137392" cy="470898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n’importe quelle </a:t>
            </a:r>
            <a:r>
              <a:rPr lang="fr-FR" sz="6000" b="1" dirty="0" smtClean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bêtise </a:t>
            </a:r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te met en rogne</a:t>
            </a:r>
          </a:p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un léger excès fait monter l’aiguille de ta balance</a:t>
            </a:r>
          </a:p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tu arrives à l’âge des métaux (cheveux d’argent, dents en or, pacemaker en titane)</a:t>
            </a:r>
          </a:p>
        </p:txBody>
      </p:sp>
    </p:spTree>
    <p:extLst>
      <p:ext uri="{BB962C8B-B14F-4D97-AF65-F5344CB8AC3E}">
        <p14:creationId xmlns:p14="http://schemas.microsoft.com/office/powerpoint/2010/main" val="805453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477" y="254000"/>
            <a:ext cx="11769213" cy="6350000"/>
          </a:xfrm>
          <a:prstGeom prst="rect">
            <a:avLst/>
          </a:prstGeom>
          <a:noFill/>
          <a:ln w="508000"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939800" cmpd="sng">
                <a:gradFill flip="none" rotWithShape="1">
                  <a:gsLst>
                    <a:gs pos="0">
                      <a:schemeClr val="accent5">
                        <a:lumMod val="89000"/>
                      </a:schemeClr>
                    </a:gs>
                    <a:gs pos="23000">
                      <a:schemeClr val="accent5">
                        <a:lumMod val="89000"/>
                      </a:schemeClr>
                    </a:gs>
                    <a:gs pos="69000">
                      <a:schemeClr val="accent5">
                        <a:lumMod val="75000"/>
                      </a:schemeClr>
                    </a:gs>
                    <a:gs pos="97000">
                      <a:schemeClr val="accent5">
                        <a:lumMod val="7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AD66B-1E28-44C4-B793-DB2D426765E9}" type="datetime1">
              <a:rPr lang="fr-FR" sz="1600" b="1" smtClean="0">
                <a:solidFill>
                  <a:srgbClr val="FFFF00"/>
                </a:solidFill>
              </a:rPr>
              <a:t>19/08/2019</a:t>
            </a:fld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</a:rPr>
              <a:t>PPS Lande 2019</a:t>
            </a:r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103001" y="0"/>
            <a:ext cx="59859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8815" y="489020"/>
            <a:ext cx="103845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la viande te fait mal à l’estomac</a:t>
            </a:r>
          </a:p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le poivre t’irrite et l’ail te fait régurgiter</a:t>
            </a:r>
          </a:p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tu demandes au maître d’hôtel une table loin de la musique et des gens</a:t>
            </a:r>
          </a:p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attacher tes lacets te fait mal au dos</a:t>
            </a:r>
          </a:p>
        </p:txBody>
      </p:sp>
    </p:spTree>
    <p:extLst>
      <p:ext uri="{BB962C8B-B14F-4D97-AF65-F5344CB8AC3E}">
        <p14:creationId xmlns:p14="http://schemas.microsoft.com/office/powerpoint/2010/main" val="29490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477" y="254000"/>
            <a:ext cx="11769213" cy="6350000"/>
          </a:xfrm>
          <a:prstGeom prst="rect">
            <a:avLst/>
          </a:prstGeom>
          <a:noFill/>
          <a:ln w="508000"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939800" cmpd="sng">
                <a:gradFill flip="none" rotWithShape="1">
                  <a:gsLst>
                    <a:gs pos="0">
                      <a:schemeClr val="accent5">
                        <a:lumMod val="89000"/>
                      </a:schemeClr>
                    </a:gs>
                    <a:gs pos="23000">
                      <a:schemeClr val="accent5">
                        <a:lumMod val="89000"/>
                      </a:schemeClr>
                    </a:gs>
                    <a:gs pos="69000">
                      <a:schemeClr val="accent5">
                        <a:lumMod val="75000"/>
                      </a:schemeClr>
                    </a:gs>
                    <a:gs pos="97000">
                      <a:schemeClr val="accent5">
                        <a:lumMod val="7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AD66B-1E28-44C4-B793-DB2D426765E9}" type="datetime1">
              <a:rPr lang="fr-FR" sz="1600" b="1" smtClean="0">
                <a:solidFill>
                  <a:srgbClr val="FFFF00"/>
                </a:solidFill>
              </a:rPr>
              <a:t>19/08/2019</a:t>
            </a:fld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</a:rPr>
              <a:t>PPS Lande 2019</a:t>
            </a:r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103001" y="0"/>
            <a:ext cx="59859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88592" y="523220"/>
            <a:ext cx="881481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la télé t’endort</a:t>
            </a:r>
          </a:p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tu dois te servir de plusieurs paire de lunettes (de près, de loin, de soleil)</a:t>
            </a:r>
          </a:p>
          <a:p>
            <a:r>
              <a:rPr lang="fr-FR" sz="6000" b="1" dirty="0">
                <a:ln>
                  <a:solidFill>
                    <a:srgbClr val="92D050"/>
                  </a:solidFill>
                </a:ln>
                <a:latin typeface="Brush Script MT" panose="03060802040406070304" pitchFamily="66" charset="0"/>
              </a:rPr>
              <a:t>Si tu as des douleurs d’origine inconnue</a:t>
            </a:r>
          </a:p>
        </p:txBody>
      </p:sp>
    </p:spTree>
    <p:extLst>
      <p:ext uri="{BB962C8B-B14F-4D97-AF65-F5344CB8AC3E}">
        <p14:creationId xmlns:p14="http://schemas.microsoft.com/office/powerpoint/2010/main" val="345204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477" y="254000"/>
            <a:ext cx="11769213" cy="6350000"/>
          </a:xfrm>
          <a:prstGeom prst="rect">
            <a:avLst/>
          </a:prstGeom>
          <a:noFill/>
          <a:ln w="508000"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939800" cmpd="sng">
                <a:gradFill flip="none" rotWithShape="1">
                  <a:gsLst>
                    <a:gs pos="0">
                      <a:schemeClr val="accent5">
                        <a:lumMod val="89000"/>
                      </a:schemeClr>
                    </a:gs>
                    <a:gs pos="23000">
                      <a:schemeClr val="accent5">
                        <a:lumMod val="89000"/>
                      </a:schemeClr>
                    </a:gs>
                    <a:gs pos="69000">
                      <a:schemeClr val="accent5">
                        <a:lumMod val="75000"/>
                      </a:schemeClr>
                    </a:gs>
                    <a:gs pos="97000">
                      <a:schemeClr val="accent5">
                        <a:lumMod val="7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AD66B-1E28-44C4-B793-DB2D426765E9}" type="datetime1">
              <a:rPr lang="fr-FR" sz="1600" b="1" smtClean="0">
                <a:solidFill>
                  <a:srgbClr val="FFFF00"/>
                </a:solidFill>
              </a:rPr>
              <a:t>19/08/2019</a:t>
            </a:fld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</a:rPr>
              <a:t>PPS Lande 2019</a:t>
            </a:r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103001" y="0"/>
            <a:ext cx="59859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15201" y="1905506"/>
            <a:ext cx="995176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Si tu as un ou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plusieurs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de ces symptômes </a:t>
            </a:r>
          </a:p>
        </p:txBody>
      </p:sp>
    </p:spTree>
    <p:extLst>
      <p:ext uri="{BB962C8B-B14F-4D97-AF65-F5344CB8AC3E}">
        <p14:creationId xmlns:p14="http://schemas.microsoft.com/office/powerpoint/2010/main" val="868251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477" y="254000"/>
            <a:ext cx="11769213" cy="6350000"/>
          </a:xfrm>
          <a:prstGeom prst="rect">
            <a:avLst/>
          </a:prstGeom>
          <a:noFill/>
          <a:ln w="508000"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939800" cmpd="sng">
                <a:gradFill flip="none" rotWithShape="1">
                  <a:gsLst>
                    <a:gs pos="0">
                      <a:schemeClr val="accent5">
                        <a:lumMod val="89000"/>
                      </a:schemeClr>
                    </a:gs>
                    <a:gs pos="23000">
                      <a:schemeClr val="accent5">
                        <a:lumMod val="89000"/>
                      </a:schemeClr>
                    </a:gs>
                    <a:gs pos="69000">
                      <a:schemeClr val="accent5">
                        <a:lumMod val="75000"/>
                      </a:schemeClr>
                    </a:gs>
                    <a:gs pos="97000">
                      <a:schemeClr val="accent5">
                        <a:lumMod val="7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AD66B-1E28-44C4-B793-DB2D426765E9}" type="datetime1">
              <a:rPr lang="fr-FR" sz="1600" b="1" smtClean="0">
                <a:solidFill>
                  <a:srgbClr val="FFFF00"/>
                </a:solidFill>
              </a:rPr>
              <a:t>19/08/2019</a:t>
            </a:fld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</a:rPr>
              <a:t>PPS Lande 2019</a:t>
            </a:r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103001" y="0"/>
            <a:ext cx="59859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85495" y="1217207"/>
            <a:ext cx="9211176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ATTENTION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…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C’est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sûr, tu souffres </a:t>
            </a:r>
            <a:endParaRPr lang="fr-FR" sz="96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d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’ </a:t>
            </a:r>
            <a:r>
              <a:rPr lang="fr-FR" sz="96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Helléparthie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!!!</a:t>
            </a:r>
          </a:p>
        </p:txBody>
      </p:sp>
    </p:spTree>
    <p:extLst>
      <p:ext uri="{BB962C8B-B14F-4D97-AF65-F5344CB8AC3E}">
        <p14:creationId xmlns:p14="http://schemas.microsoft.com/office/powerpoint/2010/main" val="312900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477" y="254000"/>
            <a:ext cx="11769213" cy="6350000"/>
          </a:xfrm>
          <a:prstGeom prst="rect">
            <a:avLst/>
          </a:prstGeom>
          <a:noFill/>
          <a:ln w="508000"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939800" cmpd="sng">
                <a:gradFill flip="none" rotWithShape="1">
                  <a:gsLst>
                    <a:gs pos="0">
                      <a:schemeClr val="accent5">
                        <a:lumMod val="89000"/>
                      </a:schemeClr>
                    </a:gs>
                    <a:gs pos="23000">
                      <a:schemeClr val="accent5">
                        <a:lumMod val="89000"/>
                      </a:schemeClr>
                    </a:gs>
                    <a:gs pos="69000">
                      <a:schemeClr val="accent5">
                        <a:lumMod val="75000"/>
                      </a:schemeClr>
                    </a:gs>
                    <a:gs pos="97000">
                      <a:schemeClr val="accent5">
                        <a:lumMod val="7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AD66B-1E28-44C4-B793-DB2D426765E9}" type="datetime1">
              <a:rPr lang="fr-FR" sz="1600" b="1" smtClean="0">
                <a:solidFill>
                  <a:srgbClr val="FFFF00"/>
                </a:solidFill>
              </a:rPr>
              <a:t>19/08/2019</a:t>
            </a:fld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</a:rPr>
              <a:t>PPS Lande 2019</a:t>
            </a:r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103001" y="0"/>
            <a:ext cx="59859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58489" y="837396"/>
            <a:ext cx="8275022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Eh oui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!!!…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.</a:t>
            </a:r>
            <a:r>
              <a:rPr lang="fr-FR" sz="11500" b="1" dirty="0" err="1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Helléparthie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ta </a:t>
            </a:r>
            <a:endParaRPr lang="fr-FR" sz="115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jeunesse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val="1721325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477" y="254000"/>
            <a:ext cx="11769213" cy="6350000"/>
          </a:xfrm>
          <a:prstGeom prst="rect">
            <a:avLst/>
          </a:prstGeom>
          <a:noFill/>
          <a:ln w="508000"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939800" cmpd="sng">
                <a:gradFill flip="none" rotWithShape="1">
                  <a:gsLst>
                    <a:gs pos="0">
                      <a:schemeClr val="accent5">
                        <a:lumMod val="89000"/>
                      </a:schemeClr>
                    </a:gs>
                    <a:gs pos="23000">
                      <a:schemeClr val="accent5">
                        <a:lumMod val="89000"/>
                      </a:schemeClr>
                    </a:gs>
                    <a:gs pos="69000">
                      <a:schemeClr val="accent5">
                        <a:lumMod val="75000"/>
                      </a:schemeClr>
                    </a:gs>
                    <a:gs pos="97000">
                      <a:schemeClr val="accent5">
                        <a:lumMod val="7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AD66B-1E28-44C4-B793-DB2D426765E9}" type="datetime1">
              <a:rPr lang="fr-FR" sz="1600" b="1" smtClean="0">
                <a:solidFill>
                  <a:srgbClr val="FFFF00"/>
                </a:solidFill>
              </a:rPr>
              <a:t>19/08/2019</a:t>
            </a:fld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</a:rPr>
              <a:t>PPS Lande 2019</a:t>
            </a:r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103001" y="0"/>
            <a:ext cx="59859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6" y="523220"/>
            <a:ext cx="11217546" cy="583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32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477" y="254000"/>
            <a:ext cx="11769213" cy="6350000"/>
          </a:xfrm>
          <a:prstGeom prst="rect">
            <a:avLst/>
          </a:prstGeom>
          <a:noFill/>
          <a:ln w="508000">
            <a:gradFill flip="none"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939800" cmpd="sng">
                <a:gradFill flip="none" rotWithShape="1">
                  <a:gsLst>
                    <a:gs pos="0">
                      <a:schemeClr val="accent5">
                        <a:lumMod val="89000"/>
                      </a:schemeClr>
                    </a:gs>
                    <a:gs pos="23000">
                      <a:schemeClr val="accent5">
                        <a:lumMod val="89000"/>
                      </a:schemeClr>
                    </a:gs>
                    <a:gs pos="69000">
                      <a:schemeClr val="accent5">
                        <a:lumMod val="75000"/>
                      </a:schemeClr>
                    </a:gs>
                    <a:gs pos="97000">
                      <a:schemeClr val="accent5">
                        <a:lumMod val="7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AD66B-1E28-44C4-B793-DB2D426765E9}" type="datetime1">
              <a:rPr lang="fr-FR" sz="1600" b="1" smtClean="0">
                <a:solidFill>
                  <a:srgbClr val="FFFF00"/>
                </a:solidFill>
              </a:rPr>
              <a:t>19/08/2019</a:t>
            </a:fld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FF00"/>
                </a:solidFill>
              </a:rPr>
              <a:t>PPS Lande 2019</a:t>
            </a:r>
            <a:endParaRPr lang="fr-FR" sz="1600" b="1" dirty="0">
              <a:solidFill>
                <a:srgbClr val="FFFF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194" y="511811"/>
            <a:ext cx="11217612" cy="5834378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BCC1A-71BE-473C-A6BD-AB9277C2286C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103001" y="0"/>
            <a:ext cx="59859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445" y="241532"/>
            <a:ext cx="9175275" cy="6114818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10" name="Rectangle 9"/>
          <p:cNvSpPr/>
          <p:nvPr/>
        </p:nvSpPr>
        <p:spPr>
          <a:xfrm>
            <a:off x="3242495" y="834105"/>
            <a:ext cx="5707012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dirty="0" err="1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Hélépartie</a:t>
            </a:r>
            <a:r>
              <a:rPr lang="fr-FR" sz="115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endParaRPr lang="fr-FR" sz="11500" b="1" dirty="0" smtClean="0">
              <a:ln w="0">
                <a:solidFill>
                  <a:srgbClr val="FF00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115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par Lande</a:t>
            </a:r>
            <a:endParaRPr lang="fr-FR" sz="115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4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</TotalTime>
  <Words>346</Words>
  <Application>Microsoft Office PowerPoint</Application>
  <PresentationFormat>Grand écran</PresentationFormat>
  <Paragraphs>83</Paragraphs>
  <Slides>11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6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2019-05-17T08:57:44Z</dcterms:created>
  <dcterms:modified xsi:type="dcterms:W3CDTF">2019-08-19T09:45:45Z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