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60" r:id="rId3"/>
    <p:sldId id="261" r:id="rId4"/>
    <p:sldId id="258" r:id="rId5"/>
    <p:sldId id="256" r:id="rId6"/>
    <p:sldId id="259" r:id="rId7"/>
    <p:sldId id="276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5" r:id="rId20"/>
    <p:sldId id="27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UiADe5a66lOpRiSlw8+g==" hashData="9aL67pZPbA5cE4dAc432jxCTZTwkA+kYKFBCUVahE5dPji/IwAgGppEbBPfOl4HoPtwmE3fbc7dbTcEonBBa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18/08/2018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18/08/2018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18/08/2018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5" y="765027"/>
            <a:ext cx="8865030" cy="529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04815" y="739774"/>
            <a:ext cx="871745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 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6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60324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5317" y="1223178"/>
            <a:ext cx="816136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L'île de Houat (Morbihan) vue du ciel. 400 habitants environ. Un port, un village, une plage magnifiques. Beaucoup de marins pêcheurs habitent sur cette île </a:t>
            </a:r>
            <a:r>
              <a:rPr lang="fr-FR" sz="3600" b="1" dirty="0" smtClean="0"/>
              <a:t>... Faisant partie des îles du ponant . Et aussi appelée l’île aux chevaux , venez visiter nos îles en Bretagne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80" y="826860"/>
            <a:ext cx="8229599" cy="5172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874745"/>
            <a:ext cx="8265477" cy="507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856874"/>
            <a:ext cx="8865030" cy="5109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1" y="828222"/>
            <a:ext cx="8434317" cy="51085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034" y="901671"/>
            <a:ext cx="7590166" cy="50616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1361" y="844357"/>
            <a:ext cx="7709306" cy="51161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033" y="891883"/>
            <a:ext cx="7103931" cy="50742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467" y="868486"/>
            <a:ext cx="6847594" cy="51259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2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5864" y="877412"/>
            <a:ext cx="8060267" cy="51102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9532" y="892517"/>
            <a:ext cx="8890000" cy="50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468" y="864883"/>
            <a:ext cx="6752420" cy="50617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200" y="909226"/>
            <a:ext cx="8859684" cy="49835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1332" y="831257"/>
            <a:ext cx="7670801" cy="51164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70" y="846668"/>
            <a:ext cx="7757924" cy="51138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266" y="812800"/>
            <a:ext cx="6857999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307" y="1139847"/>
            <a:ext cx="8881381" cy="47071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15775"/>
            <a:ext cx="8880529" cy="524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40242" y="2073575"/>
            <a:ext cx="811151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59536" y="970407"/>
            <a:ext cx="4855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l’île de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395</Words>
  <Application>Microsoft Office PowerPoint</Application>
  <PresentationFormat>Grand écran</PresentationFormat>
  <Paragraphs>88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29</cp:revision>
  <dcterms:created xsi:type="dcterms:W3CDTF">2018-08-01T18:06:47Z</dcterms:created>
  <dcterms:modified xsi:type="dcterms:W3CDTF">2018-08-18T13:47:52Z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