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1" r:id="rId2"/>
    <p:sldId id="260" r:id="rId3"/>
    <p:sldId id="261" r:id="rId4"/>
    <p:sldId id="258" r:id="rId5"/>
    <p:sldId id="256" r:id="rId6"/>
    <p:sldId id="259" r:id="rId7"/>
    <p:sldId id="276" r:id="rId8"/>
    <p:sldId id="274" r:id="rId9"/>
    <p:sldId id="262" r:id="rId10"/>
    <p:sldId id="264" r:id="rId11"/>
    <p:sldId id="263" r:id="rId12"/>
    <p:sldId id="265" r:id="rId13"/>
    <p:sldId id="266" r:id="rId14"/>
    <p:sldId id="257" r:id="rId15"/>
    <p:sldId id="267" r:id="rId16"/>
    <p:sldId id="268" r:id="rId17"/>
    <p:sldId id="269" r:id="rId18"/>
    <p:sldId id="270" r:id="rId19"/>
    <p:sldId id="275" r:id="rId20"/>
    <p:sldId id="273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WSF7z4WTB9EHoO7KBYNXQ==" hashData="KN/NqKoMTJzAldRN38U492VWTA14zVkkx6fPXZFcXqKvXmNOJyoefLwTJ1jQEAhiGJJ/vJx4U3OeJU59znLWM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241403-FF19-4432-A55E-9D8248B3EA63}" type="datetimeFigureOut">
              <a:rPr lang="fr-FR" smtClean="0"/>
              <a:t>12/08/2018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45B31-EB07-4220-99EF-6C627C6387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8011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3703F-08F6-4917-85F5-611FD6E07E02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628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A184D-FAE3-41A8-8322-49C08D31E59B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1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6AD0B-B213-419A-8DDE-4629116CF209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78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3C93B-E80B-4CDE-944A-1F4CDC0DF6D4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8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016DA-3159-4C77-9403-111C0FF7D25B}" type="datetime1">
              <a:rPr lang="fr-FR" smtClean="0"/>
              <a:t>12/08/2018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0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B6AAD-9BA4-4797-90A1-A229B8E7567B}" type="datetime1">
              <a:rPr lang="fr-FR" smtClean="0"/>
              <a:t>12/08/2018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02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A5197-3049-409B-B2A6-57ED9386D366}" type="datetime1">
              <a:rPr lang="fr-FR" smtClean="0"/>
              <a:t>12/08/2018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42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A7356-5450-45D2-926B-4D38A0C621F2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78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6F8A8-AD5E-4129-9EAE-75F30402C9D5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94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96BAD-875B-44B2-A260-5A18C36870C2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1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53A141-80E3-405D-A844-FA690D8355F5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1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C909E-BF49-49B4-AB60-C6B848A60FE0}" type="datetime1">
              <a:rPr lang="fr-FR" smtClean="0"/>
              <a:t>12/08/2018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C84E5-E2CC-44AD-9AB5-514E58E74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5337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479C-5AB7-40C5-9D36-E9EC97B1CFB2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4815" y="765027"/>
            <a:ext cx="8865030" cy="52942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04815" y="739774"/>
            <a:ext cx="8717451" cy="48167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Houat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 Une île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du Morbihan en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Bretagne 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 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5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98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  <p:sndAc>
          <p:stSnd loop="1">
            <p:snd r:embed="rId2" name="Loire Atlantique biniou bombarde.wav"/>
          </p:stSnd>
        </p:sndAc>
      </p:transition>
    </mc:Choice>
    <mc:Fallback xmlns="">
      <p:transition spd="slow" advTm="7000">
        <p:fade/>
        <p:sndAc>
          <p:stSnd loop="1">
            <p:snd r:embed="rId6" name="Loire Atlantique biniou bombar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60324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9D31E-9530-4EDB-B306-7DFB409DBF05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15317" y="1223178"/>
            <a:ext cx="816136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L'île de Houat (Morbihan) vue du ciel. 400 habitants environ. Un port, un village, une plage magnifiques. Beaucoup de marins pêcheurs habitent sur cette île </a:t>
            </a:r>
            <a:r>
              <a:rPr lang="fr-FR" sz="3600" b="1" dirty="0" smtClean="0"/>
              <a:t>... Faisant partie des îles du ponant . </a:t>
            </a:r>
            <a:r>
              <a:rPr lang="fr-FR" sz="3600" b="1" dirty="0" smtClean="0"/>
              <a:t>Et aussi appelée l’île aux chevaux , venez visiter nos îles en Bretagne</a:t>
            </a:r>
            <a:endParaRPr lang="fr-FR" sz="3600" b="1" dirty="0"/>
          </a:p>
        </p:txBody>
      </p:sp>
    </p:spTree>
    <p:extLst>
      <p:ext uri="{BB962C8B-B14F-4D97-AF65-F5344CB8AC3E}">
        <p14:creationId xmlns:p14="http://schemas.microsoft.com/office/powerpoint/2010/main" val="191847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41249-AE0D-46E1-AE97-2D7D33C421DA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780" y="826860"/>
            <a:ext cx="8229599" cy="51724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2285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9B2C0-4136-47A0-B6A5-772FA486FD10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7288" y="874745"/>
            <a:ext cx="8265477" cy="507660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376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C86E2-C42D-43DB-9ED7-917D4050B679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815" y="856874"/>
            <a:ext cx="8865030" cy="510997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49521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324C1-037F-41D1-9A54-412D2305F075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7981" y="828222"/>
            <a:ext cx="8434317" cy="510855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2804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847E7-3770-4FB2-B65E-CEB0B279A31E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9743" y="837612"/>
            <a:ext cx="8570793" cy="511314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196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4BE6-9CD0-4CFB-9086-94915DCA53DE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7857" y="838591"/>
            <a:ext cx="8679975" cy="51235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0537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E1291-FDB1-42B9-8980-5529584E0FEC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839382"/>
            <a:ext cx="8584442" cy="511104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9540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77A30-5CB2-4500-8317-FF310FE95502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6096" y="866632"/>
            <a:ext cx="8529850" cy="509744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3200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4148E-B6F4-4F1F-BF80-69DBC23CE685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448" y="849829"/>
            <a:ext cx="8584441" cy="514316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983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AA22-E136-4403-A122-E38D0552ABE1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12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0687" y="846161"/>
            <a:ext cx="8379725" cy="511791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4217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3" y="148633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FEFD-1021-41C2-AD9E-30348ECC1074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13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1504" y="846161"/>
            <a:ext cx="8611738" cy="511791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9745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9C8B1-A997-4D55-B716-796DB7A097FB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14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8735" y="828675"/>
            <a:ext cx="8724004" cy="5143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306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9AD85-1178-4681-9904-65F1455BCAB2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895350"/>
            <a:ext cx="8629650" cy="50673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3639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0789-6785-4585-B08C-EEB9FF525655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16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1650" y="845157"/>
            <a:ext cx="8701087" cy="511273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99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6E79D-C169-4AEC-A5EF-DA414DB03B5A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17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514" y="835025"/>
            <a:ext cx="8658224" cy="515143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710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6471B-909E-4722-98E1-4BA4DFFC2577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18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3408" y="828675"/>
            <a:ext cx="8865055" cy="514349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1717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7EF-30EB-4DE2-B74B-A30ACD293430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19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250" y="822061"/>
            <a:ext cx="7458893" cy="51746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3604762" y="630477"/>
            <a:ext cx="5243743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cap="none" spc="50" dirty="0" err="1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Kénavo</a:t>
            </a:r>
            <a:endParaRPr lang="fr-FR" sz="16600" b="1" cap="none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85" y="168812"/>
            <a:ext cx="11935829" cy="652741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3EE046-2924-47C1-9BB5-244F72BC3901}" type="datetime1">
              <a:rPr lang="fr-FR" smtClean="0"/>
              <a:t>12/08/2018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Aout 2018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C84E5-E2CC-44AD-9AB5-514E58E747EF}" type="slidenum">
              <a:rPr lang="fr-FR" smtClean="0"/>
              <a:t>20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44033" y="168812"/>
            <a:ext cx="710393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9315" y="815775"/>
            <a:ext cx="8880529" cy="524350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38469" y="2498908"/>
            <a:ext cx="2664183" cy="356037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40242" y="2073575"/>
            <a:ext cx="8111516" cy="39857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99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Houat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</a:p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Une île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du Morbihan en</a:t>
            </a:r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Bretagne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759536" y="970407"/>
            <a:ext cx="485581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cap="none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l’île de</a:t>
            </a:r>
            <a:endParaRPr lang="fr-FR" sz="72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18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flip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927</TotalTime>
  <Words>395</Words>
  <Application>Microsoft Office PowerPoint</Application>
  <PresentationFormat>Grand écran</PresentationFormat>
  <Paragraphs>88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28</cp:revision>
  <dcterms:created xsi:type="dcterms:W3CDTF">2018-08-01T18:06:47Z</dcterms:created>
  <dcterms:modified xsi:type="dcterms:W3CDTF">2018-08-12T18:27:39Z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