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1" r:id="rId2"/>
    <p:sldId id="260" r:id="rId3"/>
    <p:sldId id="261" r:id="rId4"/>
    <p:sldId id="258" r:id="rId5"/>
    <p:sldId id="256" r:id="rId6"/>
    <p:sldId id="259" r:id="rId7"/>
    <p:sldId id="276" r:id="rId8"/>
    <p:sldId id="274" r:id="rId9"/>
    <p:sldId id="262" r:id="rId10"/>
    <p:sldId id="264" r:id="rId11"/>
    <p:sldId id="263" r:id="rId12"/>
    <p:sldId id="265" r:id="rId13"/>
    <p:sldId id="266" r:id="rId14"/>
    <p:sldId id="257" r:id="rId15"/>
    <p:sldId id="267" r:id="rId16"/>
    <p:sldId id="268" r:id="rId17"/>
    <p:sldId id="269" r:id="rId18"/>
    <p:sldId id="270" r:id="rId19"/>
    <p:sldId id="275" r:id="rId20"/>
    <p:sldId id="273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TPCVAqHD3v51wPVkf1Y5g==" hashData="m10DuHd7afhzUrzOPQFpVm2/UomO0zo0ORRRlFhxrUPnNkYOOTEZoaKqIDnMWUrM8+c94N6RILpfRw7jalLQ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12/08/2018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B2CA-5DF4-4195-AB84-3ADA42639D1C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B11E-F81F-42AF-B6F1-F7C2357D8C1F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32D1A-BEF4-4F16-BDC7-D6A04ADDEEFF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E1B97-BFA4-485E-9006-4DE25E594ABC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0AB7E-12FC-4156-B162-C0C616A1E21D}" type="datetime1">
              <a:rPr lang="fr-FR" smtClean="0"/>
              <a:t>12/08/2018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F6CE5-A58D-457E-8A74-84385C702082}" type="datetime1">
              <a:rPr lang="fr-FR" smtClean="0"/>
              <a:t>12/08/2018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FE280-E3AB-4773-8F38-DC95D3C55AC2}" type="datetime1">
              <a:rPr lang="fr-FR" smtClean="0"/>
              <a:t>12/08/2018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8B343-21D8-49E3-B88E-6F96813F5002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9648C-B4E2-473B-9E96-95F1A874A172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EF48-0E8E-4059-9B2F-017360425299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CA556-B1F3-48BD-9EDB-FB6F441C8F28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8719D-A20D-4DBD-B858-2564ABEABDFC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6D5A-27CF-4F67-A409-F9AD4876C4AC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815" y="765027"/>
            <a:ext cx="8865030" cy="52942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04815" y="739774"/>
            <a:ext cx="8717451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 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 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4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94065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568B-E6E5-432D-AFBB-FC235EF4D48C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28964" y="1472611"/>
            <a:ext cx="81340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L'île de Houat (Morbihan) vue du ciel. 400 habitants environ. Un port, un village, une plage magnifiques. Beaucoup de marins pêcheurs habitent sur cette île </a:t>
            </a:r>
            <a:r>
              <a:rPr lang="fr-FR" sz="3600" b="1" dirty="0" smtClean="0"/>
              <a:t>... Faisant partie des îles du ponant , </a:t>
            </a:r>
            <a:r>
              <a:rPr lang="fr-FR" sz="3600" b="1" dirty="0" smtClean="0"/>
              <a:t>Et aussi appelée l’île aux chevaux , venez visiter nos îles en Bretagne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F471D-FA9E-4530-B3CF-34B876FA9081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780" y="826860"/>
            <a:ext cx="8229599" cy="51724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700B2-4E62-494E-9EDE-968C1E22C164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288" y="874745"/>
            <a:ext cx="8265477" cy="50766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D6585-36DA-4DD3-9CF0-F2B54AC177CF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815" y="856874"/>
            <a:ext cx="8865030" cy="51099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5CA70-775A-4D18-BC1D-726D742CA11F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981" y="828222"/>
            <a:ext cx="8434317" cy="51085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C2405-544B-4B2A-9D65-EF6D22A3CFD0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2552" y="829733"/>
            <a:ext cx="8530648" cy="51138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31994-986F-40FD-B84E-970D962022F1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867" y="846959"/>
            <a:ext cx="8585200" cy="50741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EB24-8A60-49BC-B543-2BB79C8B7221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000" y="866421"/>
            <a:ext cx="8669867" cy="50263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A5B4-15E3-4E28-B806-A2642F826B73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132" y="897467"/>
            <a:ext cx="8788401" cy="50175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A4B44-F665-4A59-A7E8-DC8D5A65A9AE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400" y="811105"/>
            <a:ext cx="8348133" cy="51071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679D2-28B2-4E4B-9416-777FD80FF68C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2667" y="897467"/>
            <a:ext cx="8551333" cy="50292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8CEBB-0A9A-45A1-B637-863A588243B2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9600" y="802451"/>
            <a:ext cx="8517467" cy="51308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284C2-E2C4-4229-B726-B154B8FB276F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533" y="863600"/>
            <a:ext cx="8483600" cy="499533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783E-AC26-41E1-A830-0E2D003329B0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7333" y="890587"/>
            <a:ext cx="8331199" cy="50768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FB3D0-8EDC-4D1A-A536-4C09776B82C8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533" y="876299"/>
            <a:ext cx="8449733" cy="50673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8F794-BFC9-4908-91E5-9522AA9E9843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400" y="828524"/>
            <a:ext cx="8365067" cy="51375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C68B-25CB-4A66-918E-27B12F209A9E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064" y="931904"/>
            <a:ext cx="8415867" cy="512301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3386" y="931904"/>
            <a:ext cx="505369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Des rues sans voitures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F5E0A-D088-4C43-BE22-71945C6E349B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CC292-8FED-4846-A1A1-AEA80577C79C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15" y="815775"/>
            <a:ext cx="8880529" cy="524350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40242" y="2073575"/>
            <a:ext cx="811151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59536" y="970407"/>
            <a:ext cx="48558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l’île de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933</TotalTime>
  <Words>399</Words>
  <Application>Microsoft Office PowerPoint</Application>
  <PresentationFormat>Grand écran</PresentationFormat>
  <Paragraphs>89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28</cp:revision>
  <dcterms:created xsi:type="dcterms:W3CDTF">2018-08-01T18:06:47Z</dcterms:created>
  <dcterms:modified xsi:type="dcterms:W3CDTF">2018-08-12T18:10:04Z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