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1" r:id="rId2"/>
    <p:sldId id="260" r:id="rId3"/>
    <p:sldId id="261" r:id="rId4"/>
    <p:sldId id="258" r:id="rId5"/>
    <p:sldId id="256" r:id="rId6"/>
    <p:sldId id="259" r:id="rId7"/>
    <p:sldId id="257" r:id="rId8"/>
    <p:sldId id="274" r:id="rId9"/>
    <p:sldId id="262" r:id="rId10"/>
    <p:sldId id="264" r:id="rId11"/>
    <p:sldId id="276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5" r:id="rId20"/>
    <p:sldId id="27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Ns38FHySW7y/1L0oFt/0A==" hashData="63C+xoruBp64YpGHq5S1FSrk3H6Fh/lHsCVsOg881YlYmhzH4soTHnRqn5GzE7NhPo2TlteySA2Nspu/nNUo8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80443-6185-411B-AC36-5D485C928C57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38F-64AB-4D0A-9A34-C05E0CE6A74D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54A2A-677F-4B41-A53E-01053684BD8F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E561-2BB3-4004-A5D4-EA5B9104C52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45810-4387-420A-95FD-0FE266E58BBE}" type="datetime1">
              <a:rPr lang="fr-FR" smtClean="0"/>
              <a:t>12/08/2018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BC1D-7C54-4062-B0E4-63213486C617}" type="datetime1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C5ABF-F361-494C-9153-5421605F2785}" type="datetime1">
              <a:rPr lang="fr-FR" smtClean="0"/>
              <a:t>12/08/2018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0651-4C0A-4BED-A9CC-8D9E3709E9A5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061D8-ACEA-4EF0-828E-AF3C2BAF5859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1FE12-7C8F-4EE0-B39B-5A55A766C0E1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D4CD7-87C0-4C13-B840-A73BEE73C27B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243D3-78A8-4A04-A84D-C4F5EB9DE166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E194-A773-491C-B626-12120306E374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5" y="765027"/>
            <a:ext cx="8865030" cy="5294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04815" y="739774"/>
            <a:ext cx="8717451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 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3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60324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522F0-973D-46F4-9C5B-CECE266C2969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39203" y="1061871"/>
            <a:ext cx="794299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L'île de Houat (Morbihan) vue du ciel. 400 habitants environ. Un port, un village, une plage magnifiques. Beaucoup de marins pêcheurs habitent sur cette île </a:t>
            </a:r>
            <a:r>
              <a:rPr lang="fr-FR" sz="3600" b="1" dirty="0" smtClean="0"/>
              <a:t>... faisant partie des îles du ponant … </a:t>
            </a:r>
            <a:r>
              <a:rPr lang="fr-FR" sz="3600" b="1" dirty="0" smtClean="0"/>
              <a:t>Et aussi appelée l’île aux chevaux , venez visiter nos îles en Bretagne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0F74-B3BC-4E9F-8835-43A88754843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780" y="826860"/>
            <a:ext cx="8229599" cy="51724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483B-82A0-4BBB-AD98-50823CF0A18D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288" y="874745"/>
            <a:ext cx="8265477" cy="5076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CC0A-FF18-4506-BAC8-28188F6C9125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5" y="856874"/>
            <a:ext cx="8865030" cy="5109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FB420-761E-4988-9524-32647C15B12A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981" y="828222"/>
            <a:ext cx="8434317" cy="51085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DA5F-F550-47F5-BE8E-F8C920F0D67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67" y="863600"/>
            <a:ext cx="8483600" cy="50803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45E5-6831-4817-A9A5-C307AEF85E0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6943" y="829733"/>
            <a:ext cx="7803613" cy="51815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A6B5F-9DA8-4997-8848-A9392DF3A701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734" y="838200"/>
            <a:ext cx="5621866" cy="512233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16F0-F496-464C-840F-CAC9C9E2ACD9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267" y="809209"/>
            <a:ext cx="8382000" cy="51513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124F-C6DB-49AD-A7F4-3310E2B04183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868" y="914399"/>
            <a:ext cx="8814599" cy="49614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942D2-2CB8-4B8C-8ABE-47B435C9B49A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067" y="857250"/>
            <a:ext cx="8212665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2257-C0DF-4F09-8106-A882517D5F1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267" y="842941"/>
            <a:ext cx="8263466" cy="513452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23B89-128D-48A6-ACD9-C6B611FD3803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1999" y="863600"/>
            <a:ext cx="8212667" cy="50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C700-DABE-4F3A-8768-BEDC5F96DA7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9869" y="824614"/>
            <a:ext cx="8188656" cy="51520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38960-5AA5-4649-9C0A-8CF985D3BB7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688" y="841361"/>
            <a:ext cx="8447964" cy="5103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3E42-C11A-4BEF-8F97-0C8847BD5D1B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334" y="838264"/>
            <a:ext cx="8407021" cy="514861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8561F-B225-47FB-83C6-21ECBFEAB7A9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084" y="942975"/>
            <a:ext cx="8878185" cy="49434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DE62-941B-446D-B784-A4CD57ECE319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9E6F3-4D58-4149-8D52-C7FCECDB3C17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815775"/>
            <a:ext cx="8880529" cy="52435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40242" y="2073575"/>
            <a:ext cx="811151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59536" y="970407"/>
            <a:ext cx="4855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l’île de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943</TotalTime>
  <Words>395</Words>
  <Application>Microsoft Office PowerPoint</Application>
  <PresentationFormat>Grand écran</PresentationFormat>
  <Paragraphs>88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31</cp:revision>
  <dcterms:created xsi:type="dcterms:W3CDTF">2018-08-01T18:06:47Z</dcterms:created>
  <dcterms:modified xsi:type="dcterms:W3CDTF">2018-08-12T17:46:12Z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