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71" r:id="rId2"/>
    <p:sldId id="260" r:id="rId3"/>
    <p:sldId id="261" r:id="rId4"/>
    <p:sldId id="258" r:id="rId5"/>
    <p:sldId id="256" r:id="rId6"/>
    <p:sldId id="259" r:id="rId7"/>
    <p:sldId id="263" r:id="rId8"/>
    <p:sldId id="276" r:id="rId9"/>
    <p:sldId id="274" r:id="rId10"/>
    <p:sldId id="262" r:id="rId11"/>
    <p:sldId id="264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7" r:id="rId20"/>
    <p:sldId id="272" r:id="rId21"/>
    <p:sldId id="275" r:id="rId22"/>
    <p:sldId id="273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ILNBaHDfzzYPaaV3LLKEg==" hashData="LN88KD7N0aAHMwCJwDppXjO84zgWxbDJXwj85jL9LeeWuLKPtjkAQcP8hrVLmsFrH/pSigyidfFwiwp/IYE/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A667-5EA8-408A-AB8F-C6B5C97C89D5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5824B-47E7-459D-9309-936C33D66667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900A3-A0E2-4344-B6E9-150E8526D365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DCBF4-A838-43ED-A15E-635027B20727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B3BD9-1E35-4762-AD41-6B1262D66621}" type="datetime1">
              <a:rPr lang="fr-FR" smtClean="0"/>
              <a:t>12/08/2018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755C4-D692-4FF1-A680-722C00C2316E}" type="datetime1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66C77-1DC1-419C-9E39-8CE40400E124}" type="datetime1">
              <a:rPr lang="fr-FR" smtClean="0"/>
              <a:t>12/08/2018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65CCD-3C33-4920-8F82-0607FEEB5CEF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D8DC7-5144-417D-9B81-374356EFD00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C647-3D4B-4EF6-A052-B9A1402A2AA7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E7CE-FE31-491B-A375-559ACE7609D0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98A0-2366-4AAD-8133-009609F58B00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Juillet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5" y="765027"/>
            <a:ext cx="8865030" cy="529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04815" y="739774"/>
            <a:ext cx="871745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 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60324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06663" y="946180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L'île de Houat (Morbihan) vue du ciel. 400 habitants environ. Un port, un village, une plage magnifiques. Beaucoup de marins pêcheurs habitent sur cette île </a:t>
            </a:r>
            <a:r>
              <a:rPr lang="fr-FR" sz="3600" b="1" dirty="0" smtClean="0"/>
              <a:t>... Et aussi appelée l’île aux chevaux , venez visiter nos îles en Bretagne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80" y="826860"/>
            <a:ext cx="8229599" cy="5172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874745"/>
            <a:ext cx="8265477" cy="507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856874"/>
            <a:ext cx="8865030" cy="5109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1" y="828222"/>
            <a:ext cx="8434317" cy="51085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788" y="971551"/>
            <a:ext cx="8837610" cy="49711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890587"/>
            <a:ext cx="8315325" cy="50768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3" y="853343"/>
            <a:ext cx="8443911" cy="509025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525" y="839688"/>
            <a:ext cx="8386763" cy="507533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3089" y="868821"/>
            <a:ext cx="8529636" cy="51273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5194" y="957264"/>
            <a:ext cx="8839200" cy="49720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0907" y="928689"/>
            <a:ext cx="8839200" cy="49720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8811" y="841772"/>
            <a:ext cx="7722439" cy="51161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7388" y="863838"/>
            <a:ext cx="8258175" cy="50815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712427" y="3404596"/>
            <a:ext cx="289117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Ecole de voile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813" y="847335"/>
            <a:ext cx="8401050" cy="50931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5" y="1094744"/>
            <a:ext cx="8802367" cy="47202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8723" y="1014413"/>
            <a:ext cx="8649038" cy="48434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6284" y="1085850"/>
            <a:ext cx="8861227" cy="46434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021" y="900113"/>
            <a:ext cx="8859677" cy="50149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35D68-A035-43A8-AFE9-F6836E6C5176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Juillet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15775"/>
            <a:ext cx="8880529" cy="524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40242" y="2073575"/>
            <a:ext cx="811151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59536" y="970407"/>
            <a:ext cx="4855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l’île de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423</Words>
  <Application>Microsoft Office PowerPoint</Application>
  <PresentationFormat>Grand écran</PresentationFormat>
  <Paragraphs>97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29</cp:revision>
  <dcterms:created xsi:type="dcterms:W3CDTF">2018-08-01T18:06:47Z</dcterms:created>
  <dcterms:modified xsi:type="dcterms:W3CDTF">2018-08-12T16:58:19Z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