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60" r:id="rId3"/>
    <p:sldId id="261" r:id="rId4"/>
    <p:sldId id="258" r:id="rId5"/>
    <p:sldId id="256" r:id="rId6"/>
    <p:sldId id="259" r:id="rId7"/>
    <p:sldId id="276" r:id="rId8"/>
    <p:sldId id="274" r:id="rId9"/>
    <p:sldId id="262" r:id="rId10"/>
    <p:sldId id="264" r:id="rId11"/>
    <p:sldId id="263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7" r:id="rId20"/>
    <p:sldId id="272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+4j6zssiRb5Gz5qIwJytQ==" hashData="Q46WTOm3sceMppRvTy0oTncg4tJ0P3z6o8St8A8ypURJmVlEYWS2Xtwh+hXPvfU2fqJIVfF4UcRJz7gVTZIDn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04/08/2018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04/08/2018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04/08/2018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04/08/2018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04/08/2018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04/08/2018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04/08/2018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04/08/2018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04/08/2018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04/08/2018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815" y="765027"/>
            <a:ext cx="8865030" cy="52942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04815" y="739774"/>
            <a:ext cx="8717451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54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Une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Bretagne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54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1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60324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06663" y="946180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L'île de Houat (Morbihan) vue du ciel. 400 habitants environ. Un port, un village, une plage magnifiques. Beaucoup de marins pêcheurs habitent sur cette île </a:t>
            </a:r>
            <a:r>
              <a:rPr lang="fr-FR" sz="3600" b="1" dirty="0" smtClean="0"/>
              <a:t>... Et aussi appelée l’île aux chevaux , venez visiter nos îles en Bretagne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780" y="826860"/>
            <a:ext cx="8229599" cy="51724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288" y="874745"/>
            <a:ext cx="8265477" cy="50766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815" y="856874"/>
            <a:ext cx="8865030" cy="51099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981" y="828222"/>
            <a:ext cx="8434317" cy="51085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8285" y="883402"/>
            <a:ext cx="8307091" cy="50679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0793" y="816357"/>
            <a:ext cx="8431078" cy="51659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790" y="867905"/>
            <a:ext cx="8384583" cy="50873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7288" y="809326"/>
            <a:ext cx="8477573" cy="516006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3450" y="852407"/>
            <a:ext cx="8379417" cy="51144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282" y="865229"/>
            <a:ext cx="8260596" cy="50981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295" y="802451"/>
            <a:ext cx="8415580" cy="5133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5" y="873378"/>
            <a:ext cx="8809448" cy="51089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293" y="883403"/>
            <a:ext cx="8384582" cy="50433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298" y="867905"/>
            <a:ext cx="8539566" cy="50563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786" y="867904"/>
            <a:ext cx="8369085" cy="50834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4298" y="850721"/>
            <a:ext cx="8570563" cy="51292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295" y="890587"/>
            <a:ext cx="8493071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167769" y="865334"/>
            <a:ext cx="3710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Plage </a:t>
            </a:r>
            <a:r>
              <a:rPr lang="fr-FR" dirty="0" err="1"/>
              <a:t>Treac'h</a:t>
            </a:r>
            <a:r>
              <a:rPr lang="fr-FR" dirty="0"/>
              <a:t> er </a:t>
            </a:r>
            <a:r>
              <a:rPr lang="fr-FR" dirty="0" err="1"/>
              <a:t>goured</a:t>
            </a:r>
            <a:r>
              <a:rPr lang="fr-FR" dirty="0"/>
              <a:t> - </a:t>
            </a:r>
            <a:r>
              <a:rPr lang="fr-FR" dirty="0" err="1" smtClean="0"/>
              <a:t>Ile-d'Houat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790" y="866073"/>
            <a:ext cx="8446576" cy="50982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04/08/2018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5" y="815775"/>
            <a:ext cx="8880529" cy="52435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40242" y="2073575"/>
            <a:ext cx="811151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54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59536" y="970407"/>
            <a:ext cx="48558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l’île de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</TotalTime>
  <Words>426</Words>
  <Application>Microsoft Office PowerPoint</Application>
  <PresentationFormat>Grand écran</PresentationFormat>
  <Paragraphs>97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22</cp:revision>
  <dcterms:created xsi:type="dcterms:W3CDTF">2018-08-01T18:06:47Z</dcterms:created>
  <dcterms:modified xsi:type="dcterms:W3CDTF">2018-08-04T18:07:44Z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