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57"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mSzVs2QzLBn8yrRQFKmDcQ==" hashData="v3wi05bxERjt2taCNcLFdtAAL/FCo4ty1WQqKpD+oZJvVPG8k1cSfSYqHswdwJFdB1Rptr/v5z16c8vGn5wGS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1" autoAdjust="0"/>
    <p:restoredTop sz="94660"/>
  </p:normalViewPr>
  <p:slideViewPr>
    <p:cSldViewPr snapToGrid="0" showGuides="1">
      <p:cViewPr varScale="1">
        <p:scale>
          <a:sx n="82" d="100"/>
          <a:sy n="82" d="100"/>
        </p:scale>
        <p:origin x="96" y="1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D6FC5B4-E4F0-4834-B652-CFD02FBE4696}" type="datetimeFigureOut">
              <a:rPr lang="fr-FR" smtClean="0"/>
              <a:t>26/06/2019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2605F6-9DEA-4F6C-80AA-9A1C5B29F90D}" type="slidenum">
              <a:rPr lang="fr-FR" smtClean="0"/>
              <a:t>‹N°›</a:t>
            </a:fld>
            <a:endParaRPr lang="fr-FR"/>
          </a:p>
        </p:txBody>
      </p:sp>
    </p:spTree>
    <p:extLst>
      <p:ext uri="{BB962C8B-B14F-4D97-AF65-F5344CB8AC3E}">
        <p14:creationId xmlns:p14="http://schemas.microsoft.com/office/powerpoint/2010/main" val="29241720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a:t>
            </a:fld>
            <a:endParaRPr lang="fr-FR"/>
          </a:p>
        </p:txBody>
      </p:sp>
    </p:spTree>
    <p:extLst>
      <p:ext uri="{BB962C8B-B14F-4D97-AF65-F5344CB8AC3E}">
        <p14:creationId xmlns:p14="http://schemas.microsoft.com/office/powerpoint/2010/main" val="31202471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2</a:t>
            </a:fld>
            <a:endParaRPr lang="fr-FR"/>
          </a:p>
        </p:txBody>
      </p:sp>
    </p:spTree>
    <p:extLst>
      <p:ext uri="{BB962C8B-B14F-4D97-AF65-F5344CB8AC3E}">
        <p14:creationId xmlns:p14="http://schemas.microsoft.com/office/powerpoint/2010/main" val="245590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3</a:t>
            </a:fld>
            <a:endParaRPr lang="fr-FR"/>
          </a:p>
        </p:txBody>
      </p:sp>
    </p:spTree>
    <p:extLst>
      <p:ext uri="{BB962C8B-B14F-4D97-AF65-F5344CB8AC3E}">
        <p14:creationId xmlns:p14="http://schemas.microsoft.com/office/powerpoint/2010/main" val="299394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4</a:t>
            </a:fld>
            <a:endParaRPr lang="fr-FR"/>
          </a:p>
        </p:txBody>
      </p:sp>
    </p:spTree>
    <p:extLst>
      <p:ext uri="{BB962C8B-B14F-4D97-AF65-F5344CB8AC3E}">
        <p14:creationId xmlns:p14="http://schemas.microsoft.com/office/powerpoint/2010/main" val="36517945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5</a:t>
            </a:fld>
            <a:endParaRPr lang="fr-FR"/>
          </a:p>
        </p:txBody>
      </p:sp>
    </p:spTree>
    <p:extLst>
      <p:ext uri="{BB962C8B-B14F-4D97-AF65-F5344CB8AC3E}">
        <p14:creationId xmlns:p14="http://schemas.microsoft.com/office/powerpoint/2010/main" val="30859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6</a:t>
            </a:fld>
            <a:endParaRPr lang="fr-FR"/>
          </a:p>
        </p:txBody>
      </p:sp>
    </p:spTree>
    <p:extLst>
      <p:ext uri="{BB962C8B-B14F-4D97-AF65-F5344CB8AC3E}">
        <p14:creationId xmlns:p14="http://schemas.microsoft.com/office/powerpoint/2010/main" val="35082879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7</a:t>
            </a:fld>
            <a:endParaRPr lang="fr-FR"/>
          </a:p>
        </p:txBody>
      </p:sp>
    </p:spTree>
    <p:extLst>
      <p:ext uri="{BB962C8B-B14F-4D97-AF65-F5344CB8AC3E}">
        <p14:creationId xmlns:p14="http://schemas.microsoft.com/office/powerpoint/2010/main" val="7765253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8</a:t>
            </a:fld>
            <a:endParaRPr lang="fr-FR"/>
          </a:p>
        </p:txBody>
      </p:sp>
    </p:spTree>
    <p:extLst>
      <p:ext uri="{BB962C8B-B14F-4D97-AF65-F5344CB8AC3E}">
        <p14:creationId xmlns:p14="http://schemas.microsoft.com/office/powerpoint/2010/main" val="17254453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9</a:t>
            </a:fld>
            <a:endParaRPr lang="fr-FR"/>
          </a:p>
        </p:txBody>
      </p:sp>
    </p:spTree>
    <p:extLst>
      <p:ext uri="{BB962C8B-B14F-4D97-AF65-F5344CB8AC3E}">
        <p14:creationId xmlns:p14="http://schemas.microsoft.com/office/powerpoint/2010/main" val="42780852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10</a:t>
            </a:fld>
            <a:endParaRPr lang="fr-FR"/>
          </a:p>
        </p:txBody>
      </p:sp>
    </p:spTree>
    <p:extLst>
      <p:ext uri="{BB962C8B-B14F-4D97-AF65-F5344CB8AC3E}">
        <p14:creationId xmlns:p14="http://schemas.microsoft.com/office/powerpoint/2010/main" val="1721232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11</a:t>
            </a:fld>
            <a:endParaRPr lang="fr-FR"/>
          </a:p>
        </p:txBody>
      </p:sp>
    </p:spTree>
    <p:extLst>
      <p:ext uri="{BB962C8B-B14F-4D97-AF65-F5344CB8AC3E}">
        <p14:creationId xmlns:p14="http://schemas.microsoft.com/office/powerpoint/2010/main" val="124163666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12</a:t>
            </a:fld>
            <a:endParaRPr lang="fr-FR"/>
          </a:p>
        </p:txBody>
      </p:sp>
    </p:spTree>
    <p:extLst>
      <p:ext uri="{BB962C8B-B14F-4D97-AF65-F5344CB8AC3E}">
        <p14:creationId xmlns:p14="http://schemas.microsoft.com/office/powerpoint/2010/main" val="29678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13</a:t>
            </a:fld>
            <a:endParaRPr lang="fr-FR"/>
          </a:p>
        </p:txBody>
      </p:sp>
    </p:spTree>
    <p:extLst>
      <p:ext uri="{BB962C8B-B14F-4D97-AF65-F5344CB8AC3E}">
        <p14:creationId xmlns:p14="http://schemas.microsoft.com/office/powerpoint/2010/main" val="282815333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14</a:t>
            </a:fld>
            <a:endParaRPr lang="fr-FR"/>
          </a:p>
        </p:txBody>
      </p:sp>
    </p:spTree>
    <p:extLst>
      <p:ext uri="{BB962C8B-B14F-4D97-AF65-F5344CB8AC3E}">
        <p14:creationId xmlns:p14="http://schemas.microsoft.com/office/powerpoint/2010/main" val="17270458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15</a:t>
            </a:fld>
            <a:endParaRPr lang="fr-FR"/>
          </a:p>
        </p:txBody>
      </p:sp>
    </p:spTree>
    <p:extLst>
      <p:ext uri="{BB962C8B-B14F-4D97-AF65-F5344CB8AC3E}">
        <p14:creationId xmlns:p14="http://schemas.microsoft.com/office/powerpoint/2010/main" val="3533100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16</a:t>
            </a:fld>
            <a:endParaRPr lang="fr-FR"/>
          </a:p>
        </p:txBody>
      </p:sp>
    </p:spTree>
    <p:extLst>
      <p:ext uri="{BB962C8B-B14F-4D97-AF65-F5344CB8AC3E}">
        <p14:creationId xmlns:p14="http://schemas.microsoft.com/office/powerpoint/2010/main" val="20681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D32605F6-9DEA-4F6C-80AA-9A1C5B29F90D}" type="slidenum">
              <a:rPr lang="fr-FR" smtClean="0"/>
              <a:t>17</a:t>
            </a:fld>
            <a:endParaRPr lang="fr-FR"/>
          </a:p>
        </p:txBody>
      </p:sp>
    </p:spTree>
    <p:extLst>
      <p:ext uri="{BB962C8B-B14F-4D97-AF65-F5344CB8AC3E}">
        <p14:creationId xmlns:p14="http://schemas.microsoft.com/office/powerpoint/2010/main" val="16214107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D95E33B-B813-4E4B-BFEB-6C6F4051EFC4}"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13792288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619388E7-5F38-42FE-B305-30A23894B1AB}"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16764541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57FEA6C5-2EFE-496B-90BF-154A00E3B0F6}"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338358600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CE49EA9F-6CB8-4ABC-A477-FAE4B9576B41}" type="datetime1">
              <a:rPr lang="fr-FR" smtClean="0"/>
              <a:t>26/06/2019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417021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B7CBC8D6-145B-475C-BA87-B3242FB453D6}" type="datetime1">
              <a:rPr lang="fr-FR" smtClean="0"/>
              <a:t>26/06/2019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0403451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6C6A50A-6FF9-44CD-A549-08D3EF2193AA}" type="datetime1">
              <a:rPr lang="fr-FR" smtClean="0"/>
              <a:t>26/06/2019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91259964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99F264-3FE6-407E-B926-28BAA62D095C}" type="datetime1">
              <a:rPr lang="fr-FR" smtClean="0"/>
              <a:t>26/06/2019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6353697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FB276765-70CA-430D-8572-0AA6A397F851}" type="datetime1">
              <a:rPr lang="fr-FR" smtClean="0"/>
              <a:t>26/06/2019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719305713"/>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87D57471-5FC8-4899-8430-417B7E19D7CD}" type="datetime1">
              <a:rPr lang="fr-FR" smtClean="0"/>
              <a:t>26/06/2019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219427904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757482F8-C462-49D5-BDCC-AE0E11DC848E}"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887081430"/>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F819D19-D466-4921-96F4-828F730D3575}" type="datetime1">
              <a:rPr lang="fr-FR" smtClean="0"/>
              <a:t>26/06/2019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1EABEA5D-B9A2-4DDB-ABB7-42313A0DAE60}" type="slidenum">
              <a:rPr lang="fr-FR" smtClean="0"/>
              <a:t>‹N°›</a:t>
            </a:fld>
            <a:endParaRPr lang="fr-FR"/>
          </a:p>
        </p:txBody>
      </p:sp>
    </p:spTree>
    <p:extLst>
      <p:ext uri="{BB962C8B-B14F-4D97-AF65-F5344CB8AC3E}">
        <p14:creationId xmlns:p14="http://schemas.microsoft.com/office/powerpoint/2010/main" val="426242532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A3FF36-F7BA-4AEC-90E7-1F4E61BBB94D}" type="datetime1">
              <a:rPr lang="fr-FR" smtClean="0"/>
              <a:t>26/06/2019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ABEA5D-B9A2-4DDB-ABB7-42313A0DAE60}" type="slidenum">
              <a:rPr lang="fr-FR" smtClean="0"/>
              <a:t>‹N°›</a:t>
            </a:fld>
            <a:endParaRPr lang="fr-FR"/>
          </a:p>
        </p:txBody>
      </p:sp>
    </p:spTree>
    <p:extLst>
      <p:ext uri="{BB962C8B-B14F-4D97-AF65-F5344CB8AC3E}">
        <p14:creationId xmlns:p14="http://schemas.microsoft.com/office/powerpoint/2010/main" val="331351924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4"/>
          <a:srcRect l="8527" t="-266" r="5093" b="-1"/>
          <a:stretch/>
        </p:blipFill>
        <p:spPr>
          <a:xfrm>
            <a:off x="448976" y="396964"/>
            <a:ext cx="11277600" cy="6011293"/>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692742" y="1327901"/>
            <a:ext cx="10790070" cy="4339650"/>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Paroles </a:t>
            </a:r>
            <a:r>
              <a:rPr lang="fr-FR" sz="13800" b="1" dirty="0" err="1"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deFemmes</a:t>
            </a:r>
            <a:endPar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endParaRP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 </a:t>
            </a: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N°2</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416929494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sndAc>
          <p:stSnd loop="1">
            <p:snd r:embed="rId3" name="Couchers de soleil - Cl. P .. 21 03 2011_001.wav"/>
          </p:stSnd>
        </p:sndAc>
      </p:transition>
    </mc:Choice>
    <mc:Fallback>
      <p:transition spd="slow" advTm="13000">
        <p:fade/>
        <p:sndAc>
          <p:stSnd loop="1">
            <p:snd r:embed="rId3" name="Couchers de soleil - Cl. P .. 21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1"/>
          <p:cNvSpPr/>
          <p:nvPr/>
        </p:nvSpPr>
        <p:spPr>
          <a:xfrm>
            <a:off x="790690" y="794959"/>
            <a:ext cx="10594171" cy="5509200"/>
          </a:xfrm>
          <a:prstGeom prst="rect">
            <a:avLst/>
          </a:prstGeom>
        </p:spPr>
        <p:txBody>
          <a:bodyPr wrap="square">
            <a:spAutoFit/>
          </a:bodyPr>
          <a:lstStyle/>
          <a:p>
            <a:r>
              <a:rPr lang="fr-FR" sz="3200" b="1" dirty="0" smtClean="0">
                <a:latin typeface="Brush Script MT" panose="03060802040406070304" pitchFamily="66" charset="0"/>
              </a:rPr>
              <a:t>On dit Les </a:t>
            </a:r>
            <a:r>
              <a:rPr lang="fr-FR" sz="3200" b="1" dirty="0">
                <a:latin typeface="Brush Script MT" panose="03060802040406070304" pitchFamily="66" charset="0"/>
              </a:rPr>
              <a:t>hommes se plaignent souvent que les femmes sont trop bavardes. Un cliché misogyne? A en croire Science World Report, il y a une part de réalité derrière cette accusation typiquement masculine et surtout une explication biologique. Les femmes posséderaient dans leur cerveau un plus haut niveau de «protéines du langage» que les hommes. Certaines recherches citées par Science </a:t>
            </a:r>
            <a:r>
              <a:rPr lang="fr-FR" sz="3200" b="1" dirty="0" err="1">
                <a:latin typeface="Brush Script MT" panose="03060802040406070304" pitchFamily="66" charset="0"/>
              </a:rPr>
              <a:t>Mag</a:t>
            </a:r>
            <a:r>
              <a:rPr lang="fr-FR" sz="3200" b="1" dirty="0">
                <a:latin typeface="Brush Script MT" panose="03060802040406070304" pitchFamily="66" charset="0"/>
              </a:rPr>
              <a:t> montrent que les jeunes filles apprennent le langage plus rapidement que les jeunes garçons. Selon d'autres études évoquées par Science World Report, les femmes parleraient en moyenne trois fois plus que les hommes. Une femme emploierait, toujours en moyenne, 20 000 mots par jour, soit 13 000 mots de plus que l'homme moyen. En plus, les femmes parlent généralement plus vite et consacre une part plus importante de leur cerveau au langage.</a:t>
            </a:r>
          </a:p>
        </p:txBody>
      </p:sp>
    </p:spTree>
    <p:extLst>
      <p:ext uri="{BB962C8B-B14F-4D97-AF65-F5344CB8AC3E}">
        <p14:creationId xmlns:p14="http://schemas.microsoft.com/office/powerpoint/2010/main" val="1059516847"/>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654" b="19026"/>
          <a:stretch/>
        </p:blipFill>
        <p:spPr>
          <a:xfrm>
            <a:off x="475180" y="851949"/>
            <a:ext cx="11241639" cy="5154102"/>
          </a:xfrm>
          <a:prstGeom prst="rect">
            <a:avLst/>
          </a:prstGeom>
          <a:effectLst>
            <a:softEdge rad="127000"/>
          </a:effectLst>
        </p:spPr>
      </p:pic>
    </p:spTree>
    <p:extLst>
      <p:ext uri="{BB962C8B-B14F-4D97-AF65-F5344CB8AC3E}">
        <p14:creationId xmlns:p14="http://schemas.microsoft.com/office/powerpoint/2010/main" val="27428501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r="-780" b="8066"/>
          <a:stretch/>
        </p:blipFill>
        <p:spPr>
          <a:xfrm>
            <a:off x="3006630" y="463160"/>
            <a:ext cx="6162292" cy="5931679"/>
          </a:xfrm>
          <a:prstGeom prst="rect">
            <a:avLst/>
          </a:prstGeom>
          <a:effectLst>
            <a:softEdge rad="127000"/>
          </a:effectLst>
        </p:spPr>
      </p:pic>
    </p:spTree>
    <p:extLst>
      <p:ext uri="{BB962C8B-B14F-4D97-AF65-F5344CB8AC3E}">
        <p14:creationId xmlns:p14="http://schemas.microsoft.com/office/powerpoint/2010/main" val="22011954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4553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185" b="11852"/>
          <a:stretch/>
        </p:blipFill>
        <p:spPr>
          <a:xfrm>
            <a:off x="2284540" y="429359"/>
            <a:ext cx="7622920" cy="6045200"/>
          </a:xfrm>
          <a:prstGeom prst="rect">
            <a:avLst/>
          </a:prstGeom>
          <a:effectLst>
            <a:softEdge rad="127000"/>
          </a:effectLst>
        </p:spPr>
      </p:pic>
    </p:spTree>
    <p:extLst>
      <p:ext uri="{BB962C8B-B14F-4D97-AF65-F5344CB8AC3E}">
        <p14:creationId xmlns:p14="http://schemas.microsoft.com/office/powerpoint/2010/main" val="164673753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558" b="8845"/>
          <a:stretch/>
        </p:blipFill>
        <p:spPr>
          <a:xfrm>
            <a:off x="438141" y="419579"/>
            <a:ext cx="11315718" cy="6027856"/>
          </a:xfrm>
          <a:prstGeom prst="rect">
            <a:avLst/>
          </a:prstGeom>
          <a:effectLst>
            <a:softEdge rad="127000"/>
          </a:effectLst>
        </p:spPr>
      </p:pic>
    </p:spTree>
    <p:extLst>
      <p:ext uri="{BB962C8B-B14F-4D97-AF65-F5344CB8AC3E}">
        <p14:creationId xmlns:p14="http://schemas.microsoft.com/office/powerpoint/2010/main" val="342419953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r="421" b="20880"/>
          <a:stretch/>
        </p:blipFill>
        <p:spPr>
          <a:xfrm>
            <a:off x="457200" y="422675"/>
            <a:ext cx="11267571" cy="5936269"/>
          </a:xfrm>
          <a:prstGeom prst="rect">
            <a:avLst/>
          </a:prstGeom>
          <a:effectLst>
            <a:softEdge rad="127000"/>
          </a:effectLst>
        </p:spPr>
      </p:pic>
    </p:spTree>
    <p:extLst>
      <p:ext uri="{BB962C8B-B14F-4D97-AF65-F5344CB8AC3E}">
        <p14:creationId xmlns:p14="http://schemas.microsoft.com/office/powerpoint/2010/main" val="235835382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8</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r="-211" b="17932"/>
          <a:stretch/>
        </p:blipFill>
        <p:spPr>
          <a:xfrm>
            <a:off x="2044658" y="419607"/>
            <a:ext cx="8102684" cy="5989637"/>
          </a:xfrm>
          <a:prstGeom prst="rect">
            <a:avLst/>
          </a:prstGeom>
          <a:effectLst>
            <a:softEdge rad="317500"/>
          </a:effectLst>
        </p:spPr>
      </p:pic>
    </p:spTree>
    <p:extLst>
      <p:ext uri="{BB962C8B-B14F-4D97-AF65-F5344CB8AC3E}">
        <p14:creationId xmlns:p14="http://schemas.microsoft.com/office/powerpoint/2010/main" val="129666103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9</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3162300" y="419100"/>
            <a:ext cx="5943600" cy="5943600"/>
          </a:xfrm>
          <a:prstGeom prst="rect">
            <a:avLst/>
          </a:prstGeom>
          <a:effectLst>
            <a:softEdge rad="127000"/>
          </a:effectLst>
        </p:spPr>
      </p:pic>
    </p:spTree>
    <p:extLst>
      <p:ext uri="{BB962C8B-B14F-4D97-AF65-F5344CB8AC3E}">
        <p14:creationId xmlns:p14="http://schemas.microsoft.com/office/powerpoint/2010/main" val="308686700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10</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8051" r="-847"/>
          <a:stretch/>
        </p:blipFill>
        <p:spPr>
          <a:xfrm>
            <a:off x="2863850" y="436236"/>
            <a:ext cx="6464300" cy="5893921"/>
          </a:xfrm>
          <a:prstGeom prst="rect">
            <a:avLst/>
          </a:prstGeom>
          <a:effectLst>
            <a:softEdge rad="127000"/>
          </a:effectLst>
        </p:spPr>
      </p:pic>
    </p:spTree>
    <p:extLst>
      <p:ext uri="{BB962C8B-B14F-4D97-AF65-F5344CB8AC3E}">
        <p14:creationId xmlns:p14="http://schemas.microsoft.com/office/powerpoint/2010/main" val="871078531"/>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11</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261" b="9038"/>
          <a:stretch/>
        </p:blipFill>
        <p:spPr>
          <a:xfrm>
            <a:off x="2319863" y="390525"/>
            <a:ext cx="7587597" cy="6030912"/>
          </a:xfrm>
          <a:prstGeom prst="rect">
            <a:avLst/>
          </a:prstGeom>
          <a:effectLst>
            <a:softEdge rad="127000"/>
          </a:effectLst>
        </p:spPr>
      </p:pic>
    </p:spTree>
    <p:extLst>
      <p:ext uri="{BB962C8B-B14F-4D97-AF65-F5344CB8AC3E}">
        <p14:creationId xmlns:p14="http://schemas.microsoft.com/office/powerpoint/2010/main" val="3295363594"/>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12</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3704" r="-371" b="8704"/>
          <a:stretch/>
        </p:blipFill>
        <p:spPr>
          <a:xfrm>
            <a:off x="2406650" y="452942"/>
            <a:ext cx="7378700" cy="5907351"/>
          </a:xfrm>
          <a:prstGeom prst="rect">
            <a:avLst/>
          </a:prstGeom>
          <a:effectLst>
            <a:softEdge rad="317500"/>
          </a:effectLst>
        </p:spPr>
      </p:pic>
    </p:spTree>
    <p:extLst>
      <p:ext uri="{BB962C8B-B14F-4D97-AF65-F5344CB8AC3E}">
        <p14:creationId xmlns:p14="http://schemas.microsoft.com/office/powerpoint/2010/main" val="252996276"/>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13</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b="8704"/>
          <a:stretch/>
        </p:blipFill>
        <p:spPr>
          <a:xfrm>
            <a:off x="2465260" y="434606"/>
            <a:ext cx="7442200" cy="5959640"/>
          </a:xfrm>
          <a:prstGeom prst="rect">
            <a:avLst/>
          </a:prstGeom>
          <a:effectLst>
            <a:softEdge rad="127000"/>
          </a:effectLst>
        </p:spPr>
      </p:pic>
    </p:spTree>
    <p:extLst>
      <p:ext uri="{BB962C8B-B14F-4D97-AF65-F5344CB8AC3E}">
        <p14:creationId xmlns:p14="http://schemas.microsoft.com/office/powerpoint/2010/main" val="57553326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14</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t="4814" r="-323" b="23889"/>
          <a:stretch/>
        </p:blipFill>
        <p:spPr>
          <a:xfrm>
            <a:off x="2413000" y="473087"/>
            <a:ext cx="7365999" cy="5882677"/>
          </a:xfrm>
          <a:prstGeom prst="rect">
            <a:avLst/>
          </a:prstGeom>
          <a:effectLst>
            <a:softEdge rad="127000"/>
          </a:effectLst>
        </p:spPr>
      </p:pic>
    </p:spTree>
    <p:extLst>
      <p:ext uri="{BB962C8B-B14F-4D97-AF65-F5344CB8AC3E}">
        <p14:creationId xmlns:p14="http://schemas.microsoft.com/office/powerpoint/2010/main" val="2968218985"/>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15</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l="1" r="-452" b="10676"/>
          <a:stretch/>
        </p:blipFill>
        <p:spPr>
          <a:xfrm>
            <a:off x="1307143" y="433577"/>
            <a:ext cx="9577714" cy="5961697"/>
          </a:xfrm>
          <a:prstGeom prst="rect">
            <a:avLst/>
          </a:prstGeom>
          <a:effectLst>
            <a:softEdge rad="317500"/>
          </a:effectLst>
        </p:spPr>
      </p:pic>
    </p:spTree>
    <p:extLst>
      <p:ext uri="{BB962C8B-B14F-4D97-AF65-F5344CB8AC3E}">
        <p14:creationId xmlns:p14="http://schemas.microsoft.com/office/powerpoint/2010/main" val="642929412"/>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16</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pic>
        <p:nvPicPr>
          <p:cNvPr id="3" name="Image 2"/>
          <p:cNvPicPr>
            <a:picLocks noChangeAspect="1"/>
          </p:cNvPicPr>
          <p:nvPr/>
        </p:nvPicPr>
        <p:blipFill rotWithShape="1">
          <a:blip r:embed="rId3"/>
          <a:srcRect r="313" b="38370"/>
          <a:stretch/>
        </p:blipFill>
        <p:spPr>
          <a:xfrm>
            <a:off x="473969" y="1592349"/>
            <a:ext cx="11227613" cy="3644153"/>
          </a:xfrm>
          <a:prstGeom prst="rect">
            <a:avLst/>
          </a:prstGeom>
          <a:effectLst>
            <a:softEdge rad="127000"/>
          </a:effectLst>
        </p:spPr>
      </p:pic>
    </p:spTree>
    <p:extLst>
      <p:ext uri="{BB962C8B-B14F-4D97-AF65-F5344CB8AC3E}">
        <p14:creationId xmlns:p14="http://schemas.microsoft.com/office/powerpoint/2010/main" val="1634194948"/>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9705" y="412629"/>
            <a:ext cx="11287593" cy="6021894"/>
          </a:xfrm>
          <a:prstGeom prst="rect">
            <a:avLst/>
          </a:prstGeom>
        </p:spPr>
      </p:pic>
      <p:sp>
        <p:nvSpPr>
          <p:cNvPr id="4" name="Rectangle 3"/>
          <p:cNvSpPr/>
          <p:nvPr/>
        </p:nvSpPr>
        <p:spPr>
          <a:xfrm>
            <a:off x="224852" y="224852"/>
            <a:ext cx="11725848" cy="6379148"/>
          </a:xfrm>
          <a:prstGeom prst="rect">
            <a:avLst/>
          </a:prstGeom>
          <a:noFill/>
          <a:ln w="406400">
            <a:gradFill flip="none" rotWithShape="1">
              <a:gsLst>
                <a:gs pos="87000">
                  <a:srgbClr val="FFFF00"/>
                </a:gs>
                <a:gs pos="92000">
                  <a:schemeClr val="accent2">
                    <a:lumMod val="95000"/>
                    <a:lumOff val="5000"/>
                  </a:schemeClr>
                </a:gs>
                <a:gs pos="100000">
                  <a:schemeClr val="accent2">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5" name="Image 4"/>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41300" y="198493"/>
            <a:ext cx="9309399" cy="6248942"/>
          </a:xfrm>
          <a:prstGeom prst="rect">
            <a:avLst/>
          </a:prstGeom>
        </p:spPr>
      </p:pic>
      <p:sp>
        <p:nvSpPr>
          <p:cNvPr id="6" name="Espace réservé de la date 5"/>
          <p:cNvSpPr>
            <a:spLocks noGrp="1"/>
          </p:cNvSpPr>
          <p:nvPr>
            <p:ph type="dt" sz="half" idx="10"/>
          </p:nvPr>
        </p:nvSpPr>
        <p:spPr>
          <a:xfrm>
            <a:off x="816027" y="6512719"/>
            <a:ext cx="2743200" cy="365125"/>
          </a:xfrm>
        </p:spPr>
        <p:txBody>
          <a:bodyPr/>
          <a:lstStyle/>
          <a:p>
            <a:fld id="{ECFBAC23-CBBA-48BC-854A-396EDD6C022E}" type="datetime1">
              <a:rPr lang="fr-FR" sz="1400" b="1" smtClean="0">
                <a:solidFill>
                  <a:srgbClr val="FF0000"/>
                </a:solidFill>
              </a:rPr>
              <a:t>26/06/2019</a:t>
            </a:fld>
            <a:endParaRPr lang="fr-FR" b="1" dirty="0">
              <a:solidFill>
                <a:srgbClr val="FF0000"/>
              </a:solidFill>
            </a:endParaRPr>
          </a:p>
        </p:txBody>
      </p:sp>
      <p:sp>
        <p:nvSpPr>
          <p:cNvPr id="7" name="Espace réservé du pied de page 6"/>
          <p:cNvSpPr>
            <a:spLocks noGrp="1"/>
          </p:cNvSpPr>
          <p:nvPr>
            <p:ph type="ftr" sz="quarter" idx="11"/>
          </p:nvPr>
        </p:nvSpPr>
        <p:spPr>
          <a:xfrm>
            <a:off x="4038600" y="6421437"/>
            <a:ext cx="4114800" cy="365125"/>
          </a:xfrm>
        </p:spPr>
        <p:txBody>
          <a:bodyPr/>
          <a:lstStyle/>
          <a:p>
            <a:r>
              <a:rPr lang="fr-FR" sz="1600" b="1" dirty="0" smtClean="0">
                <a:solidFill>
                  <a:srgbClr val="FF0000"/>
                </a:solidFill>
              </a:rPr>
              <a:t>PPS Lande 2019</a:t>
            </a:r>
            <a:endParaRPr lang="fr-FR" sz="1600" b="1" dirty="0">
              <a:solidFill>
                <a:srgbClr val="FF0000"/>
              </a:solidFill>
            </a:endParaRPr>
          </a:p>
        </p:txBody>
      </p:sp>
      <p:sp>
        <p:nvSpPr>
          <p:cNvPr id="8" name="Espace réservé du numéro de diapositive 7"/>
          <p:cNvSpPr>
            <a:spLocks noGrp="1"/>
          </p:cNvSpPr>
          <p:nvPr>
            <p:ph type="sldNum" sz="quarter" idx="12"/>
          </p:nvPr>
        </p:nvSpPr>
        <p:spPr>
          <a:xfrm>
            <a:off x="8666998" y="6447435"/>
            <a:ext cx="2743200" cy="365125"/>
          </a:xfrm>
        </p:spPr>
        <p:txBody>
          <a:bodyPr/>
          <a:lstStyle/>
          <a:p>
            <a:fld id="{1EABEA5D-B9A2-4DDB-ABB7-42313A0DAE60}" type="slidenum">
              <a:rPr lang="fr-FR" sz="1600" b="1" smtClean="0">
                <a:solidFill>
                  <a:srgbClr val="FF0000"/>
                </a:solidFill>
              </a:rPr>
              <a:t>17</a:t>
            </a:fld>
            <a:endParaRPr lang="fr-FR" sz="1600" b="1" dirty="0">
              <a:solidFill>
                <a:srgbClr val="FF0000"/>
              </a:solidFill>
            </a:endParaRPr>
          </a:p>
        </p:txBody>
      </p:sp>
      <p:sp>
        <p:nvSpPr>
          <p:cNvPr id="9" name="Rectangle 8"/>
          <p:cNvSpPr/>
          <p:nvPr/>
        </p:nvSpPr>
        <p:spPr>
          <a:xfrm>
            <a:off x="2284540" y="-137852"/>
            <a:ext cx="7622920" cy="646331"/>
          </a:xfrm>
          <a:prstGeom prst="rect">
            <a:avLst/>
          </a:prstGeom>
          <a:noFill/>
        </p:spPr>
        <p:txBody>
          <a:bodyPr wrap="none" lIns="91440" tIns="45720" rIns="91440" bIns="45720">
            <a:spAutoFit/>
          </a:bodyPr>
          <a:lstStyle/>
          <a:p>
            <a:pPr algn="ctr"/>
            <a:r>
              <a:rPr lang="fr-FR" sz="36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6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10" name="Rectangle 9"/>
          <p:cNvSpPr/>
          <p:nvPr/>
        </p:nvSpPr>
        <p:spPr>
          <a:xfrm>
            <a:off x="344109" y="140691"/>
            <a:ext cx="11787138" cy="6463308"/>
          </a:xfrm>
          <a:prstGeom prst="rect">
            <a:avLst/>
          </a:prstGeom>
          <a:noFill/>
        </p:spPr>
        <p:txBody>
          <a:bodyPr wrap="none" lIns="91440" tIns="45720" rIns="91440" bIns="45720">
            <a:spAutoFit/>
          </a:bodyPr>
          <a:lstStyle/>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C’était</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Paroles de Femmes </a:t>
            </a:r>
          </a:p>
          <a:p>
            <a:pPr algn="ctr"/>
            <a:r>
              <a:rPr lang="fr-FR" sz="13800" b="1" dirty="0" smtClean="0">
                <a:ln w="0">
                  <a:solidFill>
                    <a:sysClr val="windowText" lastClr="000000"/>
                  </a:solidFill>
                </a:ln>
                <a:effectLst>
                  <a:outerShdw blurRad="38100" dist="19050" dir="2700000" algn="tl" rotWithShape="0">
                    <a:schemeClr val="dk1">
                      <a:alpha val="40000"/>
                    </a:schemeClr>
                  </a:outerShdw>
                </a:effectLst>
                <a:latin typeface="Brush Script MT" panose="03060802040406070304" pitchFamily="66" charset="0"/>
              </a:rPr>
              <a:t>par Lande</a:t>
            </a:r>
            <a:endParaRPr lang="fr-FR" sz="13800" b="1" cap="none" spc="0" dirty="0">
              <a:ln w="0">
                <a:solidFill>
                  <a:sysClr val="windowText" lastClr="000000"/>
                </a:solidFill>
              </a:ln>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Tree>
    <p:extLst>
      <p:ext uri="{BB962C8B-B14F-4D97-AF65-F5344CB8AC3E}">
        <p14:creationId xmlns:p14="http://schemas.microsoft.com/office/powerpoint/2010/main" val="3098937299"/>
      </p:ext>
    </p:extLst>
  </p:cSld>
  <p:clrMapOvr>
    <a:masterClrMapping/>
  </p:clrMapOvr>
  <mc:AlternateContent xmlns:mc="http://schemas.openxmlformats.org/markup-compatibility/2006">
    <mc:Choice xmlns:p14="http://schemas.microsoft.com/office/powerpoint/2010/main" Requires="p14">
      <p:transition spd="slow" p14:dur="7500" advTm="13000">
        <p14:shred pattern="rectang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2000"/>
                                        <p:tgtEl>
                                          <p:spTgt spid="5"/>
                                        </p:tgtEl>
                                      </p:cBhvr>
                                    </p:animEffect>
                                    <p:anim calcmode="lin" valueType="num">
                                      <p:cBhvr>
                                        <p:cTn id="16" dur="2000" fill="hold"/>
                                        <p:tgtEl>
                                          <p:spTgt spid="5"/>
                                        </p:tgtEl>
                                        <p:attrNameLst>
                                          <p:attrName>ppt_w</p:attrName>
                                        </p:attrNameLst>
                                      </p:cBhvr>
                                      <p:tavLst>
                                        <p:tav tm="0" fmla="#ppt_w*sin(2.5*pi*$)">
                                          <p:val>
                                            <p:fltVal val="0"/>
                                          </p:val>
                                        </p:tav>
                                        <p:tav tm="100000">
                                          <p:val>
                                            <p:fltVal val="1"/>
                                          </p:val>
                                        </p:tav>
                                      </p:tavLst>
                                    </p:anim>
                                    <p:anim calcmode="lin" valueType="num">
                                      <p:cBhvr>
                                        <p:cTn id="17"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0" end="0"/>
                                            </p:txEl>
                                          </p:spTgt>
                                        </p:tgtEl>
                                        <p:attrNameLst>
                                          <p:attrName>ppt_w</p:attrName>
                                        </p:attrNameLst>
                                      </p:cBhvr>
                                    </p:anim>
                                    <p:anim by="(#ppt_w*0.50)" calcmode="lin" valueType="num">
                                      <p:cBhvr>
                                        <p:cTn id="23" dur="500" decel="50000" autoRev="1" fill="hold">
                                          <p:stCondLst>
                                            <p:cond delay="0"/>
                                          </p:stCondLst>
                                        </p:cTn>
                                        <p:tgtEl>
                                          <p:spTgt spid="10">
                                            <p:txEl>
                                              <p:pRg st="0" end="0"/>
                                            </p:txEl>
                                          </p:spTgt>
                                        </p:tgtEl>
                                        <p:attrNameLst>
                                          <p:attrName>ppt_x</p:attrName>
                                        </p:attrNameLst>
                                      </p:cBhvr>
                                    </p:anim>
                                    <p:anim from="(-#ppt_h/2)" to="(#ppt_y)" calcmode="lin" valueType="num">
                                      <p:cBhvr>
                                        <p:cTn id="24" dur="1000" fill="hold">
                                          <p:stCondLst>
                                            <p:cond delay="0"/>
                                          </p:stCondLst>
                                        </p:cTn>
                                        <p:tgtEl>
                                          <p:spTgt spid="10">
                                            <p:txEl>
                                              <p:pRg st="0" end="0"/>
                                            </p:txEl>
                                          </p:spTgt>
                                        </p:tgtEl>
                                        <p:attrNameLst>
                                          <p:attrName>ppt_y</p:attrName>
                                        </p:attrNameLst>
                                      </p:cBhvr>
                                    </p:anim>
                                    <p:animRot by="21600000">
                                      <p:cBhvr>
                                        <p:cTn id="25" dur="1000" fill="hold">
                                          <p:stCondLst>
                                            <p:cond delay="0"/>
                                          </p:stCondLst>
                                        </p:cTn>
                                        <p:tgtEl>
                                          <p:spTgt spid="10">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1" end="1"/>
                                            </p:txEl>
                                          </p:spTgt>
                                        </p:tgtEl>
                                        <p:attrNameLst>
                                          <p:attrName>ppt_w</p:attrName>
                                        </p:attrNameLst>
                                      </p:cBhvr>
                                    </p:anim>
                                    <p:anim by="(#ppt_w*0.50)" calcmode="lin" valueType="num">
                                      <p:cBhvr>
                                        <p:cTn id="31" dur="500" decel="50000" autoRev="1" fill="hold">
                                          <p:stCondLst>
                                            <p:cond delay="0"/>
                                          </p:stCondLst>
                                        </p:cTn>
                                        <p:tgtEl>
                                          <p:spTgt spid="10">
                                            <p:txEl>
                                              <p:pRg st="1" end="1"/>
                                            </p:txEl>
                                          </p:spTgt>
                                        </p:tgtEl>
                                        <p:attrNameLst>
                                          <p:attrName>ppt_x</p:attrName>
                                        </p:attrNameLst>
                                      </p:cBhvr>
                                    </p:anim>
                                    <p:anim from="(-#ppt_h/2)" to="(#ppt_y)" calcmode="lin" valueType="num">
                                      <p:cBhvr>
                                        <p:cTn id="32" dur="1000" fill="hold">
                                          <p:stCondLst>
                                            <p:cond delay="0"/>
                                          </p:stCondLst>
                                        </p:cTn>
                                        <p:tgtEl>
                                          <p:spTgt spid="10">
                                            <p:txEl>
                                              <p:pRg st="1" end="1"/>
                                            </p:txEl>
                                          </p:spTgt>
                                        </p:tgtEl>
                                        <p:attrNameLst>
                                          <p:attrName>ppt_y</p:attrName>
                                        </p:attrNameLst>
                                      </p:cBhvr>
                                    </p:anim>
                                    <p:animRot by="21600000">
                                      <p:cBhvr>
                                        <p:cTn id="33" dur="1000" fill="hold">
                                          <p:stCondLst>
                                            <p:cond delay="0"/>
                                          </p:stCondLst>
                                        </p:cTn>
                                        <p:tgtEl>
                                          <p:spTgt spid="10">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0">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10">
                                            <p:txEl>
                                              <p:pRg st="2" end="2"/>
                                            </p:txEl>
                                          </p:spTgt>
                                        </p:tgtEl>
                                        <p:attrNameLst>
                                          <p:attrName>ppt_w</p:attrName>
                                        </p:attrNameLst>
                                      </p:cBhvr>
                                    </p:anim>
                                    <p:anim by="(#ppt_w*0.50)" calcmode="lin" valueType="num">
                                      <p:cBhvr>
                                        <p:cTn id="39" dur="500" decel="50000" autoRev="1" fill="hold">
                                          <p:stCondLst>
                                            <p:cond delay="0"/>
                                          </p:stCondLst>
                                        </p:cTn>
                                        <p:tgtEl>
                                          <p:spTgt spid="10">
                                            <p:txEl>
                                              <p:pRg st="2" end="2"/>
                                            </p:txEl>
                                          </p:spTgt>
                                        </p:tgtEl>
                                        <p:attrNameLst>
                                          <p:attrName>ppt_x</p:attrName>
                                        </p:attrNameLst>
                                      </p:cBhvr>
                                    </p:anim>
                                    <p:anim from="(-#ppt_h/2)" to="(#ppt_y)" calcmode="lin" valueType="num">
                                      <p:cBhvr>
                                        <p:cTn id="40" dur="1000" fill="hold">
                                          <p:stCondLst>
                                            <p:cond delay="0"/>
                                          </p:stCondLst>
                                        </p:cTn>
                                        <p:tgtEl>
                                          <p:spTgt spid="10">
                                            <p:txEl>
                                              <p:pRg st="2" end="2"/>
                                            </p:txEl>
                                          </p:spTgt>
                                        </p:tgtEl>
                                        <p:attrNameLst>
                                          <p:attrName>ppt_y</p:attrName>
                                        </p:attrNameLst>
                                      </p:cBhvr>
                                    </p:anim>
                                    <p:animRot by="21600000">
                                      <p:cBhvr>
                                        <p:cTn id="41"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109</TotalTime>
  <Words>433</Words>
  <Application>Microsoft Office PowerPoint</Application>
  <PresentationFormat>Grand écran</PresentationFormat>
  <Paragraphs>91</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20</cp:revision>
  <dcterms:created xsi:type="dcterms:W3CDTF">2019-06-22T20:50:47Z</dcterms:created>
  <dcterms:modified xsi:type="dcterms:W3CDTF">2019-06-26T13:01:53Z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