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6" r:id="rId3"/>
    <p:sldId id="259" r:id="rId4"/>
    <p:sldId id="260" r:id="rId5"/>
    <p:sldId id="258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69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ZfSTge3NlTfJ9aDuIL1Rw==" hashData="R7fBxyJdEaFYe04BysPBgsh3Od95TSF35szKbna/mstBAi5UDZIgrlYkWeMh/wHzIfq0PGw0oNPM5xfP6OIAcA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18/06/2019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3973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59043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28046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9716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18/06/2019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18/06/2019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18/06/2019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18/06/2019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18/06/2019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18/06/2019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000" y="622300"/>
            <a:ext cx="10934700" cy="5599213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974739" y="1259709"/>
            <a:ext cx="823904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F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emmes Dominantes</a:t>
            </a:r>
          </a:p>
          <a:p>
            <a:endParaRPr lang="fr-FR" sz="88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par Lande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5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  <p:sndAc>
          <p:stSnd loop="1">
            <p:snd r:embed="rId3" name="plein_les_yeux_358__O_11_2_11_001.wav"/>
          </p:stSnd>
        </p:sndAc>
      </p:transition>
    </mc:Choice>
    <mc:Fallback>
      <p:transition spd="slow" advTm="13000">
        <p:fade/>
        <p:sndAc>
          <p:stSnd loop="1">
            <p:snd r:embed="rId3" name="plein_les_yeux_358__O_11_2_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9856" r="-1566" b="58602"/>
          <a:stretch/>
        </p:blipFill>
        <p:spPr>
          <a:xfrm>
            <a:off x="838200" y="909220"/>
            <a:ext cx="10535155" cy="504312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700" y="704849"/>
            <a:ext cx="10926695" cy="546334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2176" r="233" b="11345"/>
          <a:stretch/>
        </p:blipFill>
        <p:spPr>
          <a:xfrm>
            <a:off x="647700" y="1846263"/>
            <a:ext cx="10896600" cy="3238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5775" t="-1780" r="7591" b="-1384"/>
          <a:stretch/>
        </p:blipFill>
        <p:spPr>
          <a:xfrm>
            <a:off x="2692399" y="596900"/>
            <a:ext cx="6667501" cy="567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1405" r="116" b="13785"/>
          <a:stretch/>
        </p:blipFill>
        <p:spPr>
          <a:xfrm>
            <a:off x="615950" y="1844537"/>
            <a:ext cx="10960100" cy="31623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5658" r="-161" b="32312"/>
          <a:stretch/>
        </p:blipFill>
        <p:spPr>
          <a:xfrm>
            <a:off x="648324" y="1865313"/>
            <a:ext cx="10895351" cy="3200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8741" r="-701" b="36282"/>
          <a:stretch/>
        </p:blipFill>
        <p:spPr>
          <a:xfrm>
            <a:off x="622073" y="1857237"/>
            <a:ext cx="10944377" cy="3136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9556" r="-2000" b="11112"/>
          <a:stretch/>
        </p:blipFill>
        <p:spPr>
          <a:xfrm>
            <a:off x="2209800" y="656017"/>
            <a:ext cx="7896662" cy="55121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1719" r="826" b="10696"/>
          <a:stretch/>
        </p:blipFill>
        <p:spPr>
          <a:xfrm>
            <a:off x="2709154" y="657449"/>
            <a:ext cx="6770216" cy="55364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21" b="4972"/>
          <a:stretch/>
        </p:blipFill>
        <p:spPr>
          <a:xfrm>
            <a:off x="1945541" y="628650"/>
            <a:ext cx="8300918" cy="55395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50" b="33444"/>
          <a:stretch/>
        </p:blipFill>
        <p:spPr>
          <a:xfrm>
            <a:off x="604750" y="1025933"/>
            <a:ext cx="10982500" cy="479950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59" b="37568"/>
          <a:stretch/>
        </p:blipFill>
        <p:spPr>
          <a:xfrm>
            <a:off x="588282" y="1536303"/>
            <a:ext cx="11015436" cy="38584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3863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4656" r="37445" b="43016"/>
          <a:stretch/>
        </p:blipFill>
        <p:spPr>
          <a:xfrm>
            <a:off x="673099" y="1511299"/>
            <a:ext cx="10868151" cy="38608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5121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9300" y="530501"/>
            <a:ext cx="5613400" cy="56134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892293" y="3576935"/>
            <a:ext cx="1040393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Oh que je me marre  !</a:t>
            </a:r>
            <a:endParaRPr lang="fr-FR" sz="88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71413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000" y="622300"/>
            <a:ext cx="10934700" cy="5599213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788961" y="622300"/>
            <a:ext cx="8610600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       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C’était</a:t>
            </a:r>
            <a:r>
              <a:rPr lang="fr-FR" sz="6000" b="1" dirty="0" smtClean="0">
                <a:latin typeface="Brush Script MT" panose="03060802040406070304" pitchFamily="66" charset="0"/>
              </a:rPr>
              <a:t> </a:t>
            </a: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Femmes Dominantes</a:t>
            </a:r>
          </a:p>
          <a:p>
            <a:endParaRPr lang="fr-FR" sz="88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par Lande N° 1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6439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185</TotalTime>
  <Words>282</Words>
  <Application>Microsoft Office PowerPoint</Application>
  <PresentationFormat>Grand écran</PresentationFormat>
  <Paragraphs>88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37</cp:revision>
  <dcterms:created xsi:type="dcterms:W3CDTF">2019-02-01T14:09:57Z</dcterms:created>
  <dcterms:modified xsi:type="dcterms:W3CDTF">2019-06-18T14:30:17Z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