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9" r:id="rId4"/>
    <p:sldId id="258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gaxcXZWvCZjWEbq3+AySw==" hashData="51D7pm/hzv4orZRVEkQX+/9suYbkosISkjYxJ2FPYkhCK/mOvFSQmYBRSU65y1LNs7K3cjdatJiDJotvS6mai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397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904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4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71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974739" y="1259709"/>
            <a:ext cx="82390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F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4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plein_les_yeux_358__O_11_2_11_001.wav"/>
          </p:stSnd>
        </p:sndAc>
      </p:transition>
    </mc:Choice>
    <mc:Fallback>
      <p:transition spd="slow" advTm="13000">
        <p:fade/>
        <p:sndAc>
          <p:stSnd loop="1">
            <p:snd r:embed="rId3" name="plein_les_yeux_358__O_11_2_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56" r="-1566" b="58602"/>
          <a:stretch/>
        </p:blipFill>
        <p:spPr>
          <a:xfrm>
            <a:off x="838200" y="909220"/>
            <a:ext cx="10535155" cy="50431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096" t="1" r="-1933" b="62399"/>
          <a:stretch/>
        </p:blipFill>
        <p:spPr>
          <a:xfrm>
            <a:off x="554283" y="1966257"/>
            <a:ext cx="11083434" cy="2998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5435" y="627381"/>
            <a:ext cx="6168565" cy="561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798" b="47837"/>
          <a:stretch/>
        </p:blipFill>
        <p:spPr>
          <a:xfrm>
            <a:off x="674734" y="1771177"/>
            <a:ext cx="10842532" cy="3309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666" t="28726" r="5649" b="31464"/>
          <a:stretch/>
        </p:blipFill>
        <p:spPr>
          <a:xfrm>
            <a:off x="648909" y="1854401"/>
            <a:ext cx="10894181" cy="3222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46509"/>
          <a:stretch/>
        </p:blipFill>
        <p:spPr>
          <a:xfrm>
            <a:off x="623769" y="1803376"/>
            <a:ext cx="10944461" cy="3324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629801"/>
            <a:ext cx="8305799" cy="55884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77" b="17462"/>
          <a:stretch/>
        </p:blipFill>
        <p:spPr>
          <a:xfrm>
            <a:off x="631846" y="558661"/>
            <a:ext cx="10928307" cy="57340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53" y="714199"/>
            <a:ext cx="10946694" cy="53912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9985"/>
            <a:ext cx="8369299" cy="5586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33550"/>
            <a:ext cx="10648700" cy="5324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766" r="-541" b="9505"/>
          <a:stretch/>
        </p:blipFill>
        <p:spPr>
          <a:xfrm>
            <a:off x="2703362" y="646025"/>
            <a:ext cx="6781800" cy="5559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86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4656" r="37445" b="43016"/>
          <a:stretch/>
        </p:blipFill>
        <p:spPr>
          <a:xfrm>
            <a:off x="673099" y="1511299"/>
            <a:ext cx="10868151" cy="386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12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300" y="530501"/>
            <a:ext cx="5613400" cy="5613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92293" y="3576935"/>
            <a:ext cx="1040393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que je me marre  !</a:t>
            </a:r>
            <a:endParaRPr lang="fr-FR" sz="88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141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88961" y="622300"/>
            <a:ext cx="86106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Femmes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43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282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2019-02-01T14:09:57Z</dcterms:created>
  <dcterms:modified xsi:type="dcterms:W3CDTF">2019-06-18T14:10:27Z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