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8"/>
  </p:notesMasterIdLst>
  <p:sldIdLst>
    <p:sldId id="257" r:id="rId2"/>
    <p:sldId id="256" r:id="rId3"/>
    <p:sldId id="259" r:id="rId4"/>
    <p:sldId id="258" r:id="rId5"/>
    <p:sldId id="260" r:id="rId6"/>
    <p:sldId id="262" r:id="rId7"/>
    <p:sldId id="261" r:id="rId8"/>
    <p:sldId id="263" r:id="rId9"/>
    <p:sldId id="264" r:id="rId10"/>
    <p:sldId id="265" r:id="rId11"/>
    <p:sldId id="266" r:id="rId12"/>
    <p:sldId id="267" r:id="rId13"/>
    <p:sldId id="268" r:id="rId14"/>
    <p:sldId id="270" r:id="rId15"/>
    <p:sldId id="271" r:id="rId16"/>
    <p:sldId id="269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jcbqLsYRcN1YZO4UqOztAQ==" hashData="Rz6TmFMbWmLjAFH9mkO12nLcKLMpNIZSRTXQJpnYPfZXbzr+hvs+uIoRe3+WvXhk0+r+9dkGaeqaeCprWPhJPQ=="/>
  <p:extLst>
    <p:ext uri="{EFAFB233-063F-42B5-8137-9DF3F51BA10A}">
      <p15:sldGuideLst xmlns:p15="http://schemas.microsoft.com/office/powerpoint/2012/main">
        <p15:guide id="1" orient="horz" pos="2183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3" d="100"/>
          <a:sy n="83" d="100"/>
        </p:scale>
        <p:origin x="258" y="132"/>
      </p:cViewPr>
      <p:guideLst>
        <p:guide orient="horz" pos="2183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950B8E-A0AC-48C6-A22B-D937B1BE70CC}" type="datetimeFigureOut">
              <a:rPr lang="fr-FR" smtClean="0"/>
              <a:t>18/06/2019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CFB13C6-9801-4808-A836-1F10B3F0809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77948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74479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3408447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675074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754460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448918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8021020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489291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848489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73358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3678881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2412237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9318763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5439737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590432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4280461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97165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65FA9-0E32-4FBA-A963-63102E3AE203}" type="datetime1">
              <a:rPr lang="fr-FR" smtClean="0"/>
              <a:t>18/06/2019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38665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01FC8B-DF6C-4413-8C6E-2E6AF1D4DB31}" type="datetime1">
              <a:rPr lang="fr-FR" smtClean="0"/>
              <a:t>18/06/2019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18883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38C6B6-F3C6-44BF-981B-A1F504BA2385}" type="datetime1">
              <a:rPr lang="fr-FR" smtClean="0"/>
              <a:t>18/06/2019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59353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459730-BE7A-4959-9B8A-EA3AE8920D2E}" type="datetime1">
              <a:rPr lang="fr-FR" smtClean="0"/>
              <a:t>18/06/2019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96309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50A6E5-B441-470E-9088-F7DE4A349339}" type="datetime1">
              <a:rPr lang="fr-FR" smtClean="0"/>
              <a:t>18/06/2019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17717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41DDE5-8A05-4A5B-B460-C23C69A06801}" type="datetime1">
              <a:rPr lang="fr-FR" smtClean="0"/>
              <a:t>18/06/2019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31186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E5558-6794-4815-BB15-FD1C501B0613}" type="datetime1">
              <a:rPr lang="fr-FR" smtClean="0"/>
              <a:t>18/06/2019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07516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E77CC-79D3-4C89-94C5-4BF28D52469C}" type="datetime1">
              <a:rPr lang="fr-FR" smtClean="0"/>
              <a:t>18/06/2019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17143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D949D-C06D-4563-9AED-786A63513D99}" type="datetime1">
              <a:rPr lang="fr-FR" smtClean="0"/>
              <a:t>18/06/2019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50707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F93DA-06AC-41D2-AB45-5672A1B62B9E}" type="datetime1">
              <a:rPr lang="fr-FR" smtClean="0"/>
              <a:t>18/06/2019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10486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9EFBE0-F3DF-4363-8A6A-7287C4D4F30B}" type="datetime1">
              <a:rPr lang="fr-FR" smtClean="0"/>
              <a:t>18/06/2019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21672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004A13-AE70-48FC-9554-3B06A57F301B}" type="datetime1">
              <a:rPr lang="fr-FR" smtClean="0"/>
              <a:t>18/06/2019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124212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5000" y="622300"/>
            <a:ext cx="10934700" cy="5599213"/>
          </a:xfrm>
          <a:prstGeom prst="rect">
            <a:avLst/>
          </a:prstGeom>
        </p:spPr>
      </p:pic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18/06/2019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7126" y="1559817"/>
            <a:ext cx="5834270" cy="4661696"/>
          </a:xfrm>
          <a:prstGeom prst="rect">
            <a:avLst/>
          </a:prstGeom>
          <a:effectLst>
            <a:glow rad="63500">
              <a:schemeClr val="accent5">
                <a:satMod val="175000"/>
                <a:alpha val="40000"/>
              </a:schemeClr>
            </a:glow>
          </a:effectLst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</a:t>
            </a:fld>
            <a:endParaRPr lang="fr-FR" sz="1400" b="1" dirty="0"/>
          </a:p>
        </p:txBody>
      </p:sp>
      <p:sp>
        <p:nvSpPr>
          <p:cNvPr id="9" name="Rectangle 8"/>
          <p:cNvSpPr/>
          <p:nvPr/>
        </p:nvSpPr>
        <p:spPr>
          <a:xfrm>
            <a:off x="1974739" y="1259709"/>
            <a:ext cx="8239043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000" b="1" dirty="0" smtClean="0">
                <a:latin typeface="Brush Script MT" panose="03060802040406070304" pitchFamily="66" charset="0"/>
              </a:rPr>
              <a:t>  </a:t>
            </a:r>
            <a:r>
              <a:rPr lang="fr-FR" sz="8800" b="1" dirty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F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emmes Dominantes</a:t>
            </a:r>
          </a:p>
          <a:p>
            <a:endParaRPr lang="fr-FR" sz="8800" b="1" dirty="0" smtClean="0">
              <a:ln>
                <a:solidFill>
                  <a:srgbClr val="FF0000"/>
                </a:solidFill>
              </a:ln>
              <a:latin typeface="Brush Script MT" panose="03060802040406070304" pitchFamily="66" charset="0"/>
            </a:endParaRPr>
          </a:p>
          <a:p>
            <a:r>
              <a:rPr lang="fr-FR" sz="88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    par Lande N°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3</a:t>
            </a:r>
            <a:endParaRPr lang="fr-FR" sz="8800" b="1" dirty="0">
              <a:ln>
                <a:solidFill>
                  <a:srgbClr val="FF0000"/>
                </a:solidFill>
              </a:ln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80330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  <p:sndAc>
          <p:stSnd loop="1">
            <p:snd r:embed="rId3" name="plein_les_yeux_358__O_11_2_11_001.wav"/>
          </p:stSnd>
        </p:sndAc>
      </p:transition>
    </mc:Choice>
    <mc:Fallback>
      <p:transition spd="slow" advTm="13000">
        <p:fade/>
        <p:sndAc>
          <p:stSnd loop="1">
            <p:snd r:embed="rId3" name="plein_les_yeux_358__O_11_2_1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18/06/2019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2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9856" r="-1566" b="58602"/>
          <a:stretch/>
        </p:blipFill>
        <p:spPr>
          <a:xfrm>
            <a:off x="838200" y="909220"/>
            <a:ext cx="10535155" cy="504312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6294507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18/06/2019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3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9778" r="445" b="26000"/>
          <a:stretch/>
        </p:blipFill>
        <p:spPr>
          <a:xfrm>
            <a:off x="1055803" y="673716"/>
            <a:ext cx="10105598" cy="550394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805328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18/06/2019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4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1" t="5132" r="40222" b="28625"/>
          <a:stretch/>
        </p:blipFill>
        <p:spPr>
          <a:xfrm>
            <a:off x="1293662" y="672598"/>
            <a:ext cx="9601200" cy="5585829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1719667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18/06/2019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5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15961" r="-415" b="20170"/>
          <a:stretch/>
        </p:blipFill>
        <p:spPr>
          <a:xfrm>
            <a:off x="660401" y="1485900"/>
            <a:ext cx="10918768" cy="390646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147789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18/06/2019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6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r="-170" b="20926"/>
          <a:stretch/>
        </p:blipFill>
        <p:spPr>
          <a:xfrm>
            <a:off x="1044841" y="693459"/>
            <a:ext cx="10102317" cy="5483504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2381162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18/06/2019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7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5667" t="30106" r="5110" b="7249"/>
          <a:stretch/>
        </p:blipFill>
        <p:spPr>
          <a:xfrm>
            <a:off x="635193" y="1452562"/>
            <a:ext cx="10921614" cy="402590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714483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18/06/2019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8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92300" y="620878"/>
            <a:ext cx="8420099" cy="560778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854463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18/06/2019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9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38412" y="617173"/>
            <a:ext cx="4711700" cy="561702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277346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18/06/2019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10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36804" t="5579" b="10452"/>
          <a:stretch/>
        </p:blipFill>
        <p:spPr>
          <a:xfrm>
            <a:off x="2025650" y="628274"/>
            <a:ext cx="8140699" cy="559482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897962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18/06/2019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11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0563" r="-131" b="10916"/>
          <a:stretch/>
        </p:blipFill>
        <p:spPr>
          <a:xfrm>
            <a:off x="596900" y="890361"/>
            <a:ext cx="11021875" cy="493893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859046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18/06/2019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12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43942" t="21622" b="38571"/>
          <a:stretch/>
        </p:blipFill>
        <p:spPr>
          <a:xfrm>
            <a:off x="647700" y="1536611"/>
            <a:ext cx="10896600" cy="385780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269453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18/06/2019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13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6608" r="-74" b="35666"/>
          <a:stretch/>
        </p:blipFill>
        <p:spPr>
          <a:xfrm>
            <a:off x="677774" y="2063963"/>
            <a:ext cx="10836451" cy="272344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338631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18/06/2019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14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1" t="14656" r="37445" b="43016"/>
          <a:stretch/>
        </p:blipFill>
        <p:spPr>
          <a:xfrm>
            <a:off x="673099" y="1511299"/>
            <a:ext cx="10868151" cy="386080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951215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18/06/2019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15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89300" y="530501"/>
            <a:ext cx="5613400" cy="561340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892293" y="3576935"/>
            <a:ext cx="10403938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dirty="0" smtClean="0">
                <a:ln w="0">
                  <a:solidFill>
                    <a:srgbClr val="FF00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Oh que je me marre  !</a:t>
            </a:r>
            <a:endParaRPr lang="fr-FR" sz="8800" b="1" cap="none" spc="0" dirty="0">
              <a:ln w="0">
                <a:solidFill>
                  <a:srgbClr val="FF0000"/>
                </a:solidFill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714138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5000" y="622300"/>
            <a:ext cx="10934700" cy="5599213"/>
          </a:xfrm>
          <a:prstGeom prst="rect">
            <a:avLst/>
          </a:prstGeom>
        </p:spPr>
      </p:pic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18/06/2019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7126" y="1559817"/>
            <a:ext cx="5834270" cy="4661696"/>
          </a:xfrm>
          <a:prstGeom prst="rect">
            <a:avLst/>
          </a:prstGeom>
          <a:effectLst>
            <a:glow rad="63500">
              <a:schemeClr val="accent5">
                <a:satMod val="175000"/>
                <a:alpha val="40000"/>
              </a:schemeClr>
            </a:glow>
          </a:effectLst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16</a:t>
            </a:fld>
            <a:endParaRPr lang="fr-FR" sz="1400" b="1" dirty="0"/>
          </a:p>
        </p:txBody>
      </p:sp>
      <p:sp>
        <p:nvSpPr>
          <p:cNvPr id="9" name="Rectangle 8"/>
          <p:cNvSpPr/>
          <p:nvPr/>
        </p:nvSpPr>
        <p:spPr>
          <a:xfrm>
            <a:off x="1788961" y="622300"/>
            <a:ext cx="8610600" cy="53860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000" b="1" dirty="0" smtClean="0">
                <a:latin typeface="Brush Script MT" panose="03060802040406070304" pitchFamily="66" charset="0"/>
              </a:rPr>
              <a:t>             </a:t>
            </a:r>
            <a:r>
              <a:rPr lang="fr-FR" sz="80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C’était</a:t>
            </a:r>
            <a:r>
              <a:rPr lang="fr-FR" sz="6000" b="1" dirty="0" smtClean="0">
                <a:latin typeface="Brush Script MT" panose="03060802040406070304" pitchFamily="66" charset="0"/>
              </a:rPr>
              <a:t> </a:t>
            </a:r>
          </a:p>
          <a:p>
            <a:r>
              <a:rPr lang="fr-FR" sz="88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  Femmes Dominantes</a:t>
            </a:r>
          </a:p>
          <a:p>
            <a:endParaRPr lang="fr-FR" sz="8800" b="1" dirty="0" smtClean="0">
              <a:ln>
                <a:solidFill>
                  <a:srgbClr val="FF0000"/>
                </a:solidFill>
              </a:ln>
              <a:latin typeface="Brush Script MT" panose="03060802040406070304" pitchFamily="66" charset="0"/>
            </a:endParaRPr>
          </a:p>
          <a:p>
            <a:r>
              <a:rPr lang="fr-FR" sz="88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    par Lande N° 1</a:t>
            </a:r>
            <a:endParaRPr lang="fr-FR" sz="8800" b="1" dirty="0">
              <a:ln>
                <a:solidFill>
                  <a:srgbClr val="FF0000"/>
                </a:solidFill>
              </a:ln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064390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141</TotalTime>
  <Words>282</Words>
  <Application>Microsoft Office PowerPoint</Application>
  <PresentationFormat>Grand écran</PresentationFormat>
  <Paragraphs>88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Arial</vt:lpstr>
      <vt:lpstr>Brush Script MT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28</cp:revision>
  <dcterms:created xsi:type="dcterms:W3CDTF">2019-02-01T14:09:57Z</dcterms:created>
  <dcterms:modified xsi:type="dcterms:W3CDTF">2019-06-18T13:41:34Z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