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hjhtNYdoz3aO6jiNGUnkA==" hashData="0QrBq90/gFoKFvix5pFjM1NCrM5iU43vaIpR3fOsehT55Yi9ZWPfbXTKLcIUCVQPwb6DgAPwlyqyRNVBWUfRG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39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904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4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7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974739" y="1259709"/>
            <a:ext cx="82390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F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lein_les_yeux_358__O_11_2_11_001.wav"/>
          </p:stSnd>
        </p:sndAc>
      </p:transition>
    </mc:Choice>
    <mc:Fallback>
      <p:transition spd="slow" advTm="13000">
        <p:fade/>
        <p:sndAc>
          <p:stSnd loop="1">
            <p:snd r:embed="rId3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56" r="-1566" b="58602"/>
          <a:stretch/>
        </p:blipFill>
        <p:spPr>
          <a:xfrm>
            <a:off x="838200" y="909220"/>
            <a:ext cx="10535155" cy="50431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738" t="456" r="36667" b="6423"/>
          <a:stretch/>
        </p:blipFill>
        <p:spPr>
          <a:xfrm>
            <a:off x="2316956" y="677403"/>
            <a:ext cx="7558087" cy="5576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752" r="42799" b="40688"/>
          <a:stretch/>
        </p:blipFill>
        <p:spPr>
          <a:xfrm>
            <a:off x="2402701" y="653623"/>
            <a:ext cx="7617599" cy="5586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778" r="-666" b="26889"/>
          <a:stretch/>
        </p:blipFill>
        <p:spPr>
          <a:xfrm>
            <a:off x="1676400" y="627296"/>
            <a:ext cx="8991600" cy="5596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2" b="63067"/>
          <a:stretch/>
        </p:blipFill>
        <p:spPr>
          <a:xfrm>
            <a:off x="630438" y="1651276"/>
            <a:ext cx="10931124" cy="3371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736" b="43921"/>
          <a:stretch/>
        </p:blipFill>
        <p:spPr>
          <a:xfrm>
            <a:off x="612118" y="1276975"/>
            <a:ext cx="10967764" cy="4120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-1" r="816" b="44108"/>
          <a:stretch/>
        </p:blipFill>
        <p:spPr>
          <a:xfrm>
            <a:off x="665355" y="1796687"/>
            <a:ext cx="10861290" cy="334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1740" b="64230"/>
          <a:stretch/>
        </p:blipFill>
        <p:spPr>
          <a:xfrm>
            <a:off x="629076" y="1759870"/>
            <a:ext cx="10933847" cy="333163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4080"/>
          <a:stretch/>
        </p:blipFill>
        <p:spPr>
          <a:xfrm>
            <a:off x="2070100" y="628647"/>
            <a:ext cx="8089900" cy="559407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889" b="17778"/>
          <a:stretch/>
        </p:blipFill>
        <p:spPr>
          <a:xfrm>
            <a:off x="2649067" y="616512"/>
            <a:ext cx="6893866" cy="5618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032" t="7450" r="-1806" b="12641"/>
          <a:stretch/>
        </p:blipFill>
        <p:spPr>
          <a:xfrm>
            <a:off x="2482850" y="645133"/>
            <a:ext cx="7226299" cy="5561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81" b="14286"/>
          <a:stretch/>
        </p:blipFill>
        <p:spPr>
          <a:xfrm>
            <a:off x="2552700" y="625337"/>
            <a:ext cx="70866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86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656" r="37445" b="43016"/>
          <a:stretch/>
        </p:blipFill>
        <p:spPr>
          <a:xfrm>
            <a:off x="673099" y="1511299"/>
            <a:ext cx="10868151" cy="386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12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530501"/>
            <a:ext cx="5613400" cy="5613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2293" y="3576935"/>
            <a:ext cx="104039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que je me marre  !</a:t>
            </a:r>
            <a:endParaRPr lang="fr-FR" sz="88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141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622300"/>
            <a:ext cx="10934700" cy="55992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88961" y="622300"/>
            <a:ext cx="86106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Femmes Dominantes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3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282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2019-02-01T14:09:57Z</dcterms:created>
  <dcterms:modified xsi:type="dcterms:W3CDTF">2019-06-18T13:15:32Z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