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67" r:id="rId14"/>
    <p:sldId id="268" r:id="rId15"/>
    <p:sldId id="271" r:id="rId16"/>
    <p:sldId id="269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jPyubIa6YLmH8KdbVWHlA==" hashData="pLI2dxlu6zowoAj0V/Gnasdel4p30S1ECUBjt245EsLuQ2aXZlvgYaIf5YxSeyqjwD2ojYcsDA4/wBcb6kyuV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540" y="10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18/06/2019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9043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3973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46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9716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18/06/2019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18/06/2019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18/06/2019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000" y="622300"/>
            <a:ext cx="10934700" cy="559921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974739" y="1259709"/>
            <a:ext cx="82390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F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emmes Dominantes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par Lande N° 1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  <p:sndAc>
          <p:stSnd loop="1">
            <p:snd r:embed="rId3" name="plein_les_yeux_358__O_11_2_11_001.wav"/>
          </p:stSnd>
        </p:sndAc>
      </p:transition>
    </mc:Choice>
    <mc:Fallback>
      <p:transition spd="slow" advTm="13000">
        <p:fade/>
        <p:sndAc>
          <p:stSnd loop="1">
            <p:snd r:embed="rId3" name="plein_les_yeux_358__O_11_2_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9856" r="-1566" b="58602"/>
          <a:stretch/>
        </p:blipFill>
        <p:spPr>
          <a:xfrm>
            <a:off x="838200" y="909220"/>
            <a:ext cx="10535155" cy="50431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84" t="-217" r="-142" b="5411"/>
          <a:stretch/>
        </p:blipFill>
        <p:spPr>
          <a:xfrm>
            <a:off x="2184400" y="657880"/>
            <a:ext cx="7797800" cy="55356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841" y="645123"/>
            <a:ext cx="10102317" cy="5567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05" b="31294"/>
          <a:stretch/>
        </p:blipFill>
        <p:spPr>
          <a:xfrm>
            <a:off x="622301" y="623886"/>
            <a:ext cx="11011800" cy="564553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" b="10409"/>
          <a:stretch/>
        </p:blipFill>
        <p:spPr>
          <a:xfrm>
            <a:off x="1800630" y="544613"/>
            <a:ext cx="8587263" cy="576214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7568" t="15666" r="902" b="43000"/>
          <a:stretch/>
        </p:blipFill>
        <p:spPr>
          <a:xfrm>
            <a:off x="689077" y="1530688"/>
            <a:ext cx="10813845" cy="33978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0863" t="6334" r="927" b="40203"/>
          <a:stretch/>
        </p:blipFill>
        <p:spPr>
          <a:xfrm>
            <a:off x="694456" y="1795854"/>
            <a:ext cx="10803088" cy="334646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7883" t="23055" r="1225" b="42000"/>
          <a:stretch/>
        </p:blipFill>
        <p:spPr>
          <a:xfrm>
            <a:off x="655706" y="2163737"/>
            <a:ext cx="10880588" cy="25238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1025" r="-349" b="17694"/>
          <a:stretch/>
        </p:blipFill>
        <p:spPr>
          <a:xfrm>
            <a:off x="628650" y="1769855"/>
            <a:ext cx="10934700" cy="3311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88" r="-253" b="12241"/>
          <a:stretch/>
        </p:blipFill>
        <p:spPr>
          <a:xfrm>
            <a:off x="1422400" y="630953"/>
            <a:ext cx="9309100" cy="5589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4656" r="37445" b="43016"/>
          <a:stretch/>
        </p:blipFill>
        <p:spPr>
          <a:xfrm>
            <a:off x="673099" y="1511299"/>
            <a:ext cx="10868151" cy="3860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5121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62" r="12033" b="54420"/>
          <a:stretch/>
        </p:blipFill>
        <p:spPr>
          <a:xfrm>
            <a:off x="685800" y="1462694"/>
            <a:ext cx="10820400" cy="400563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66" b="13556"/>
          <a:stretch/>
        </p:blipFill>
        <p:spPr>
          <a:xfrm>
            <a:off x="1774275" y="619091"/>
            <a:ext cx="8643450" cy="561319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33863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9300" y="530501"/>
            <a:ext cx="5613400" cy="56134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92293" y="3576935"/>
            <a:ext cx="1040393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Oh que je me marre  !</a:t>
            </a:r>
            <a:endParaRPr lang="fr-FR" sz="88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1413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00" y="622300"/>
            <a:ext cx="10934700" cy="559921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788961" y="622300"/>
            <a:ext cx="861060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F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emmes Dominantes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par Lande N° 1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439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</TotalTime>
  <Words>282</Words>
  <Application>Microsoft Office PowerPoint</Application>
  <PresentationFormat>Grand écran</PresentationFormat>
  <Paragraphs>88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2019-02-01T14:09:57Z</dcterms:created>
  <dcterms:modified xsi:type="dcterms:W3CDTF">2019-06-18T12:55:08Z</dcterms:modified>
  <cp:contentStatus/>
</cp:coreProperties>
</file>