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73" r:id="rId4"/>
    <p:sldId id="259" r:id="rId5"/>
    <p:sldId id="265" r:id="rId6"/>
    <p:sldId id="270" r:id="rId7"/>
    <p:sldId id="272" r:id="rId8"/>
    <p:sldId id="258" r:id="rId9"/>
    <p:sldId id="260" r:id="rId10"/>
    <p:sldId id="266" r:id="rId11"/>
    <p:sldId id="261" r:id="rId12"/>
    <p:sldId id="262" r:id="rId13"/>
    <p:sldId id="271" r:id="rId14"/>
    <p:sldId id="264" r:id="rId15"/>
    <p:sldId id="263" r:id="rId16"/>
    <p:sldId id="267" r:id="rId17"/>
    <p:sldId id="269" r:id="rId18"/>
    <p:sldId id="268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gPn1J2pChcOUDmrmHNjA==" hashData="xq1MQAn0ijry8yiCEexC0RXpI30kZHONBFXd52walQrhllztnk++BuLpN8FtqHxi9Zy526w5QIo77uH+ZeaE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81" d="100"/>
          <a:sy n="81" d="100"/>
        </p:scale>
        <p:origin x="33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A6665E-0FC9-40A7-B9D4-1E05A0ADE4A2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62DDFD-340A-4BBA-AF28-734F9EF05F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173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0631C-83FB-4E7A-82F4-22F6412E85B5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177F-4FD5-4E8A-8A3B-7CA8BEFF9F41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3D74-CF44-483F-9A40-05C7EC175AB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2D07-103B-4C41-A0C3-FE0A9345A709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099E-475E-491D-8EA3-3E892213431D}" type="datetime1">
              <a:rPr lang="fr-FR" smtClean="0"/>
              <a:t>19/10/2018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6A965-7013-4075-93FF-5DCCA188095F}" type="datetime1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F6A72-2F8C-41B2-BCB8-C30E0CECEDCA}" type="datetime1">
              <a:rPr lang="fr-FR" smtClean="0"/>
              <a:t>19/10/2018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F8D79-C76B-4375-A727-8BFBAF7DF70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1AA85-A2D6-4A5F-B572-8683F55C842D}" type="datetime1">
              <a:rPr lang="fr-FR" smtClean="0"/>
              <a:t>19/10/2018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B548-0B2F-465C-9324-3C3ACDC25010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4A353-AC9F-47A3-92AE-50116B4DC614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07EE4-FFBA-4998-A293-BBDB5BF7B8C6}" type="datetime1">
              <a:rPr lang="fr-FR" smtClean="0"/>
              <a:t>19/10/2018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9485" y="843677"/>
            <a:ext cx="11293027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nous sommes en France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</a:t>
            </a:r>
            <a:endParaRPr lang="fr-FR" sz="6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  J‘ai vue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ahomet.......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pas un diaporama racistes 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N°3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66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  <p:sndAc>
          <p:stSnd loop="1">
            <p:snd r:embed="rId2" name="479511_riquet77570_001.wav"/>
          </p:stSnd>
        </p:sndAc>
      </p:transition>
    </mc:Choice>
    <mc:Fallback xmlns="">
      <p:transition spd="slow" advTm="4000">
        <p:circle/>
        <p:sndAc>
          <p:stSnd loop="1">
            <p:snd r:embed="rId5" name="479511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4983" y="1126976"/>
            <a:ext cx="6458043" cy="4843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99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033" y="836712"/>
            <a:ext cx="3905454" cy="53209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536338" y="2875002"/>
            <a:ext cx="71193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ush Script MT" panose="03060802040406070304" pitchFamily="66" charset="0"/>
              </a:rPr>
              <a:t>Cela fait du bien de rire </a:t>
            </a:r>
            <a:endParaRPr lang="fr-FR" sz="66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467" y="1090271"/>
            <a:ext cx="6506387" cy="487979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2965" y="2997677"/>
            <a:ext cx="246299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572" y="1143413"/>
            <a:ext cx="6480720" cy="4843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21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442" y="1207214"/>
            <a:ext cx="8463111" cy="4760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5700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8202" y="3064817"/>
            <a:ext cx="2462997" cy="328602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592" y="894055"/>
            <a:ext cx="7488831" cy="4974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864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4741" y="3065628"/>
            <a:ext cx="2462997" cy="328602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393" y="961964"/>
            <a:ext cx="4121647" cy="5136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48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776" y="946630"/>
            <a:ext cx="3943711" cy="5079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625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3537" y="2883552"/>
            <a:ext cx="2462997" cy="328602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199" y="1033699"/>
            <a:ext cx="4977463" cy="4987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5964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352" y="260648"/>
            <a:ext cx="11593287" cy="6256369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79325" y="1098599"/>
            <a:ext cx="2571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AE" sz="3200" b="1" dirty="0">
                <a:solidFill>
                  <a:schemeClr val="bg1"/>
                </a:solidFill>
              </a:rPr>
              <a:t> يأكل لحم الخنزير</a:t>
            </a:r>
            <a:r>
              <a:rPr lang="ar-AE" dirty="0"/>
              <a:t> 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243" y="2883065"/>
            <a:ext cx="2462997" cy="328602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200" y="897490"/>
            <a:ext cx="4967063" cy="5214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170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8833" y="3312368"/>
            <a:ext cx="2464468" cy="32849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8" y="281854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200" y="1109605"/>
            <a:ext cx="4841625" cy="4906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95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3512" y="512911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5640" y="1214754"/>
            <a:ext cx="6362371" cy="4771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734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372588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5994" y="931481"/>
            <a:ext cx="6058489" cy="5055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008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483" y="1144683"/>
            <a:ext cx="6271030" cy="4832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96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5" y="51814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9507" y="2883065"/>
            <a:ext cx="2462997" cy="328602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394" y="1211995"/>
            <a:ext cx="6362371" cy="47717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647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8514" y="2525318"/>
            <a:ext cx="3038166" cy="40496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5359" y="260648"/>
            <a:ext cx="11521280" cy="6336704"/>
          </a:xfrm>
          <a:prstGeom prst="rect">
            <a:avLst/>
          </a:prstGeom>
          <a:noFill/>
          <a:ln w="635000" cmpd="thickThin">
            <a:gradFill flip="none" rotWithShape="1">
              <a:gsLst>
                <a:gs pos="100000">
                  <a:schemeClr val="accent1">
                    <a:lumMod val="60000"/>
                    <a:lumOff val="40000"/>
                  </a:schemeClr>
                </a:gs>
                <a:gs pos="89000">
                  <a:schemeClr val="accent1">
                    <a:lumMod val="95000"/>
                    <a:lumOff val="5000"/>
                  </a:schemeClr>
                </a:gs>
                <a:gs pos="93000">
                  <a:schemeClr val="accent1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706176" y="40466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accent1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34695" y="5991226"/>
            <a:ext cx="386080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octobre 2018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17663" y="598653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1800" b="1" smtClean="0">
                <a:solidFill>
                  <a:srgbClr val="FF0000"/>
                </a:solidFill>
              </a:rPr>
              <a:pPr/>
              <a:t>17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695400" y="5986533"/>
            <a:ext cx="2844800" cy="365125"/>
          </a:xfrm>
        </p:spPr>
        <p:txBody>
          <a:bodyPr/>
          <a:lstStyle/>
          <a:p>
            <a:fld id="{DBDA6F3C-0210-4268-9D31-966F84C90E16}" type="datetime1">
              <a:rPr lang="fr-FR" sz="1600" b="1" smtClean="0">
                <a:solidFill>
                  <a:srgbClr val="FF0000"/>
                </a:solidFill>
              </a:rPr>
              <a:t>19/10/2018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5359" y="335845"/>
            <a:ext cx="11293027" cy="618630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oui nous sommes en France ?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ceci n’est pas un diaporama racistes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pour se protéger car ils </a:t>
            </a:r>
          </a:p>
          <a:p>
            <a:pPr algn="ctr"/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insistent ? 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Le respect d’abord</a:t>
            </a:r>
          </a:p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42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283</TotalTime>
  <Words>326</Words>
  <Application>Microsoft Office PowerPoint</Application>
  <PresentationFormat>Grand écran</PresentationFormat>
  <Paragraphs>81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41</cp:revision>
  <dcterms:created xsi:type="dcterms:W3CDTF">2018-10-18T18:36:53Z</dcterms:created>
  <dcterms:modified xsi:type="dcterms:W3CDTF">2018-10-19T18:33:41Z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