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0"/>
  </p:notesMasterIdLst>
  <p:sldIdLst>
    <p:sldId id="256" r:id="rId3"/>
    <p:sldId id="273" r:id="rId4"/>
    <p:sldId id="259" r:id="rId5"/>
    <p:sldId id="265" r:id="rId6"/>
    <p:sldId id="270" r:id="rId7"/>
    <p:sldId id="272" r:id="rId8"/>
    <p:sldId id="258" r:id="rId9"/>
    <p:sldId id="260" r:id="rId10"/>
    <p:sldId id="266" r:id="rId11"/>
    <p:sldId id="261" r:id="rId12"/>
    <p:sldId id="262" r:id="rId13"/>
    <p:sldId id="271" r:id="rId14"/>
    <p:sldId id="264" r:id="rId15"/>
    <p:sldId id="263" r:id="rId16"/>
    <p:sldId id="267" r:id="rId17"/>
    <p:sldId id="269" r:id="rId18"/>
    <p:sldId id="268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+S0QPtx1WQ8wMMmFzNpPQ==" hashData="FbQdE5XL4vu634TdCNRHO8zNCptWoiaojK2EWU1IlXvFgh9Vq1Ff1IRMeTNJAlwyeU7Hx7VLDKMAXXrT749fi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81" d="100"/>
          <a:sy n="81" d="100"/>
        </p:scale>
        <p:origin x="336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A6665E-0FC9-40A7-B9D4-1E05A0ADE4A2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62DDFD-340A-4BBA-AF28-734F9EF05F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8173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0631C-83FB-4E7A-82F4-22F6412E85B5}" type="datetime1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177F-4FD5-4E8A-8A3B-7CA8BEFF9F41}" type="datetime1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C3D74-CF44-483F-9A40-05C7EC175AB4}" type="datetime1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2D07-103B-4C41-A0C3-FE0A9345A709}" type="datetime1">
              <a:rPr lang="fr-FR" smtClean="0"/>
              <a:t>19/10/2018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099E-475E-491D-8EA3-3E892213431D}" type="datetime1">
              <a:rPr lang="fr-FR" smtClean="0"/>
              <a:t>19/10/2018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6A965-7013-4075-93FF-5DCCA188095F}" type="datetime1">
              <a:rPr lang="fr-FR" smtClean="0"/>
              <a:t>19/10/2018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F6A72-2F8C-41B2-BCB8-C30E0CECEDCA}" type="datetime1">
              <a:rPr lang="fr-FR" smtClean="0"/>
              <a:t>19/10/2018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F8D79-C76B-4375-A727-8BFBAF7DF70D}" type="datetime1">
              <a:rPr lang="fr-FR" smtClean="0"/>
              <a:t>19/10/2018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1AA85-A2D6-4A5F-B572-8683F55C842D}" type="datetime1">
              <a:rPr lang="fr-FR" smtClean="0"/>
              <a:t>19/10/2018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B548-0B2F-465C-9324-3C3ACDC25010}" type="datetime1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4A353-AC9F-47A3-92AE-50116B4DC614}" type="datetime1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07EE4-FFBA-4998-A293-BBDB5BF7B8C6}" type="datetime1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8514" y="2525318"/>
            <a:ext cx="3038166" cy="40496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49485" y="843677"/>
            <a:ext cx="11293028" cy="517064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oui nous sommes en France </a:t>
            </a:r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? </a:t>
            </a:r>
            <a:endParaRPr lang="fr-FR" sz="66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   J‘ai vue </a:t>
            </a:r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</a:t>
            </a:r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ahomet....... </a:t>
            </a:r>
            <a:endParaRPr lang="fr-FR" sz="66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ceci n’est pas un diaporama racistes </a:t>
            </a: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</a:t>
            </a:r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Lande </a:t>
            </a: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endParaRPr lang="fr-FR" sz="6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  <p:sndAc>
          <p:stSnd loop="1">
            <p:snd r:embed="rId2" name="479511_riquet77570_001.wav"/>
          </p:stSnd>
        </p:sndAc>
      </p:transition>
    </mc:Choice>
    <mc:Fallback>
      <p:transition spd="slow" advTm="4000">
        <p:circle/>
        <p:sndAc>
          <p:stSnd loop="1">
            <p:snd r:embed="rId2" name="479511_riquet77570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8833" y="3312368"/>
            <a:ext cx="2464468" cy="32849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5" y="51814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5316" y="1308215"/>
            <a:ext cx="7541084" cy="4442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7995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8833" y="3312368"/>
            <a:ext cx="2464468" cy="32849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36338" y="2875002"/>
            <a:ext cx="711932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solidFill>
                  <a:schemeClr val="accent1">
                    <a:lumMod val="50000"/>
                  </a:schemeClr>
                </a:solidFill>
                <a:latin typeface="Brush Script MT" panose="03060802040406070304" pitchFamily="66" charset="0"/>
              </a:rPr>
              <a:t>Cela fait du bien de rire </a:t>
            </a:r>
            <a:endParaRPr lang="fr-FR" sz="6600" b="1" dirty="0">
              <a:solidFill>
                <a:schemeClr val="accent1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75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467" y="1090271"/>
            <a:ext cx="6506387" cy="487979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72965" y="2997677"/>
            <a:ext cx="2462997" cy="3286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04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5" y="51814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9090" y="1905506"/>
            <a:ext cx="1019381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solidFill>
                  <a:schemeClr val="accent1">
                    <a:lumMod val="50000"/>
                  </a:schemeClr>
                </a:solidFill>
                <a:latin typeface="Brush Script MT" panose="03060802040406070304" pitchFamily="66" charset="0"/>
              </a:rPr>
              <a:t>A partir de maintenant </a:t>
            </a:r>
            <a:endParaRPr lang="fr-FR" sz="9600" b="1" dirty="0" smtClean="0">
              <a:solidFill>
                <a:schemeClr val="accent1">
                  <a:lumMod val="50000"/>
                </a:schemeClr>
              </a:solidFill>
              <a:latin typeface="Brush Script MT" panose="03060802040406070304" pitchFamily="66" charset="0"/>
            </a:endParaRPr>
          </a:p>
          <a:p>
            <a:r>
              <a:rPr lang="fr-FR" sz="9600" b="1" dirty="0" smtClean="0">
                <a:solidFill>
                  <a:schemeClr val="accent1">
                    <a:lumMod val="50000"/>
                  </a:schemeClr>
                </a:solidFill>
                <a:latin typeface="Brush Script MT" panose="03060802040406070304" pitchFamily="66" charset="0"/>
              </a:rPr>
              <a:t>je </a:t>
            </a:r>
            <a:r>
              <a:rPr lang="fr-FR" sz="9600" b="1" dirty="0">
                <a:solidFill>
                  <a:schemeClr val="accent1">
                    <a:lumMod val="50000"/>
                  </a:schemeClr>
                </a:solidFill>
                <a:latin typeface="Brush Script MT" panose="03060802040406070304" pitchFamily="66" charset="0"/>
              </a:rPr>
              <a:t>crois en Mahomet !!! </a:t>
            </a:r>
          </a:p>
        </p:txBody>
      </p:sp>
    </p:spTree>
    <p:extLst>
      <p:ext uri="{BB962C8B-B14F-4D97-AF65-F5344CB8AC3E}">
        <p14:creationId xmlns:p14="http://schemas.microsoft.com/office/powerpoint/2010/main" val="3379210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8833" y="3312368"/>
            <a:ext cx="2464468" cy="32849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5" y="51814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4442" y="1207214"/>
            <a:ext cx="8463111" cy="4760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57007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117095" y="1536174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800" b="1" dirty="0">
                <a:solidFill>
                  <a:schemeClr val="accent1">
                    <a:lumMod val="50000"/>
                  </a:schemeClr>
                </a:solidFill>
                <a:latin typeface="Brush Script MT" panose="03060802040406070304" pitchFamily="66" charset="0"/>
              </a:rPr>
              <a:t>Pour la  première fois de ma vie, je suis allé à la mosquée... J'ai assisté à leurs pratiques et à leurs prières.</a:t>
            </a: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38202" y="3064817"/>
            <a:ext cx="2462997" cy="3286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642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51502" y="1351508"/>
            <a:ext cx="777686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chemeClr val="accent1">
                    <a:lumMod val="50000"/>
                  </a:schemeClr>
                </a:solidFill>
                <a:latin typeface="Brush Script MT" panose="03060802040406070304" pitchFamily="66" charset="0"/>
              </a:rPr>
              <a:t> Puis tout à coup j'ai vu Mahomet. Il était là. Je me suis mis  à genoux, figurez-vous et à ma grande surprise, il vient à moi, se penche, met ses mains sur ma tête et  s'exclame d'une voix forte:  </a:t>
            </a:r>
            <a:r>
              <a:rPr lang="fr-FR" sz="44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Ti </a:t>
            </a:r>
            <a:r>
              <a:rPr lang="fr-FR" sz="44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VAS MARCHER ! ! </a:t>
            </a: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14741" y="3065628"/>
            <a:ext cx="2462997" cy="3286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486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8833" y="3312368"/>
            <a:ext cx="2464468" cy="32849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1624" y="1005802"/>
            <a:ext cx="6680547" cy="501041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06257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55640" y="1772816"/>
            <a:ext cx="65527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Je lui répondis:" je n'ai aucun problème de motricité" ! Il ignore ma remarque et dit d'une voix plus forte : </a:t>
            </a:r>
            <a:r>
              <a:rPr lang="fr-FR" sz="4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TI VAS MARCHER !</a:t>
            </a: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73537" y="2883552"/>
            <a:ext cx="2462997" cy="3286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644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3352" y="260648"/>
            <a:ext cx="11593287" cy="6256369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79325" y="1098599"/>
            <a:ext cx="25715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AE" sz="3200" b="1" dirty="0">
                <a:solidFill>
                  <a:schemeClr val="bg1"/>
                </a:solidFill>
              </a:rPr>
              <a:t> يأكل لحم الخنزير</a:t>
            </a:r>
            <a:r>
              <a:rPr lang="ar-AE" dirty="0"/>
              <a:t>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132646" y="1634750"/>
            <a:ext cx="80648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Là, je refais une tentative pour lui expliquer que je n'ai aucun problème avec mes membres inférieurs, mais  en vain ! Il répétait encore plus fort : « </a:t>
            </a:r>
            <a:r>
              <a:rPr lang="fr-FR" sz="4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TI VAS MARCHER !!!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3243" y="2883065"/>
            <a:ext cx="2462997" cy="3286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705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8833" y="3312368"/>
            <a:ext cx="2464468" cy="32849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5358" y="281854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5" y="51814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7998" y="1711109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Après les prières, je suis sorti et bien croyez-moi si vous voulez !  Il avait raison ce con !!! On m' avait piqué ma bagnole ! ! !</a:t>
            </a:r>
          </a:p>
        </p:txBody>
      </p:sp>
    </p:spTree>
    <p:extLst>
      <p:ext uri="{BB962C8B-B14F-4D97-AF65-F5344CB8AC3E}">
        <p14:creationId xmlns:p14="http://schemas.microsoft.com/office/powerpoint/2010/main" val="146950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3512" y="512911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5640" y="1214754"/>
            <a:ext cx="6362371" cy="477177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17345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5" y="372588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9576" y="1298112"/>
            <a:ext cx="7525150" cy="44326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0087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5" y="51814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6868" y="1172511"/>
            <a:ext cx="8558259" cy="48140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9969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5" y="51814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78010" y="2820591"/>
            <a:ext cx="2462997" cy="328602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4394" y="1211995"/>
            <a:ext cx="6362371" cy="477177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56473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8514" y="2525318"/>
            <a:ext cx="3038166" cy="40496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35359" y="335845"/>
            <a:ext cx="11293027" cy="61863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:</a:t>
            </a: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</a:t>
            </a:r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oui nous sommes en France ? </a:t>
            </a:r>
          </a:p>
          <a:p>
            <a:pPr algn="ctr"/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ceci n’est pas un diaporama racistes </a:t>
            </a:r>
          </a:p>
          <a:p>
            <a:pPr algn="ctr"/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Comme pour se protéger car ils </a:t>
            </a:r>
          </a:p>
          <a:p>
            <a:pPr algn="ctr"/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insistent ?  </a:t>
            </a:r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? Le respect d’abord</a:t>
            </a: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</a:t>
            </a:r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Lande</a:t>
            </a:r>
            <a:endParaRPr lang="fr-FR" sz="6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1423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F5B85B4-458E-4B38-BA5D-E24DB77FA60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mer - Phare sur jetée</Template>
  <TotalTime>270</TotalTime>
  <Words>502</Words>
  <Application>Microsoft Office PowerPoint</Application>
  <PresentationFormat>Grand écran</PresentationFormat>
  <Paragraphs>87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Brush Script MT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keywords/>
  <cp:lastModifiedBy>alain saliou</cp:lastModifiedBy>
  <cp:revision>38</cp:revision>
  <dcterms:created xsi:type="dcterms:W3CDTF">2018-10-18T18:36:53Z</dcterms:created>
  <dcterms:modified xsi:type="dcterms:W3CDTF">2018-10-19T18:15:18Z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TC300073879990</vt:lpwstr>
  </property>
  <property fmtid="{D5CDD505-2E9C-101B-9397-08002B2CF9AE}" pid="3" name="_MarkAsFinal">
    <vt:bool>true</vt:bool>
  </property>
</Properties>
</file>