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0"/>
  </p:notesMasterIdLst>
  <p:sldIdLst>
    <p:sldId id="256" r:id="rId3"/>
    <p:sldId id="273" r:id="rId4"/>
    <p:sldId id="259" r:id="rId5"/>
    <p:sldId id="270" r:id="rId6"/>
    <p:sldId id="258" r:id="rId7"/>
    <p:sldId id="260" r:id="rId8"/>
    <p:sldId id="261" r:id="rId9"/>
    <p:sldId id="262" r:id="rId10"/>
    <p:sldId id="271" r:id="rId11"/>
    <p:sldId id="263" r:id="rId12"/>
    <p:sldId id="264" r:id="rId13"/>
    <p:sldId id="265" r:id="rId14"/>
    <p:sldId id="267" r:id="rId15"/>
    <p:sldId id="266" r:id="rId16"/>
    <p:sldId id="269" r:id="rId17"/>
    <p:sldId id="272" r:id="rId18"/>
    <p:sldId id="268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0xRm9pDAwanFi0tJslNOg==" hashData="KD0HVKSs1Vt8TctCPSMFqPa0qb2297NVAmEmskuWeep+p8735+HHSWjx2niezzwH9Qy0qj9RTgcDgCTaEHHCm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65" d="100"/>
          <a:sy n="65" d="100"/>
        </p:scale>
        <p:origin x="96" y="3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A6665E-0FC9-40A7-B9D4-1E05A0ADE4A2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62DDFD-340A-4BBA-AF28-734F9EF05F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8173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0631C-83FB-4E7A-82F4-22F6412E85B5}" type="datetime1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177F-4FD5-4E8A-8A3B-7CA8BEFF9F41}" type="datetime1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C3D74-CF44-483F-9A40-05C7EC175AB4}" type="datetime1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2D07-103B-4C41-A0C3-FE0A9345A709}" type="datetime1">
              <a:rPr lang="fr-FR" smtClean="0"/>
              <a:t>19/10/2018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099E-475E-491D-8EA3-3E892213431D}" type="datetime1">
              <a:rPr lang="fr-FR" smtClean="0"/>
              <a:t>19/10/2018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6A965-7013-4075-93FF-5DCCA188095F}" type="datetime1">
              <a:rPr lang="fr-FR" smtClean="0"/>
              <a:t>19/10/2018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F6A72-2F8C-41B2-BCB8-C30E0CECEDCA}" type="datetime1">
              <a:rPr lang="fr-FR" smtClean="0"/>
              <a:t>19/10/2018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F8D79-C76B-4375-A727-8BFBAF7DF70D}" type="datetime1">
              <a:rPr lang="fr-FR" smtClean="0"/>
              <a:t>19/10/2018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1AA85-A2D6-4A5F-B572-8683F55C842D}" type="datetime1">
              <a:rPr lang="fr-FR" smtClean="0"/>
              <a:t>19/10/2018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B548-0B2F-465C-9324-3C3ACDC25010}" type="datetime1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4A353-AC9F-47A3-92AE-50116B4DC614}" type="datetime1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07EE4-FFBA-4998-A293-BBDB5BF7B8C6}" type="datetime1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8514" y="2525318"/>
            <a:ext cx="3038166" cy="40496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49485" y="843677"/>
            <a:ext cx="11293028" cy="61863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oui nous sommes en France ? </a:t>
            </a:r>
            <a:endParaRPr lang="fr-FR" sz="66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ceci n’est </a:t>
            </a:r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pas un </a:t>
            </a:r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diaporama racistes 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Comme pour se protéger car ils 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insistent ? </a:t>
            </a:r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?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 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endParaRPr lang="fr-FR" sz="6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  <p:sndAc>
          <p:stSnd loop="1">
            <p:snd r:embed="rId2" name="479511_riquet77570_001.wav"/>
          </p:stSnd>
        </p:sndAc>
      </p:transition>
    </mc:Choice>
    <mc:Fallback>
      <p:transition spd="slow" advTm="4000">
        <p:circle/>
        <p:sndAc>
          <p:stSnd loop="1">
            <p:snd r:embed="rId2" name="479511_riquet77570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8833" y="3312368"/>
            <a:ext cx="2464468" cy="32849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51814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1624" y="1265123"/>
            <a:ext cx="6120679" cy="480823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57995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8833" y="3312368"/>
            <a:ext cx="2464468" cy="32849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9616" y="1147178"/>
            <a:ext cx="6264696" cy="492796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05875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51814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2719" y="1226032"/>
            <a:ext cx="10470798" cy="46701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993933" y="3861048"/>
            <a:ext cx="103888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France nous devons voir la tête entière 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210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417" y="1196753"/>
            <a:ext cx="10499584" cy="447027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695114" y="857987"/>
            <a:ext cx="1085797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Et bien oui les services secret du </a:t>
            </a:r>
            <a:r>
              <a:rPr lang="fr-FR" sz="5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maroc</a:t>
            </a:r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présent à </a:t>
            </a:r>
            <a:r>
              <a:rPr lang="fr-FR" sz="5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l’élysée</a:t>
            </a:r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? Beaucoup de complaisances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avec ce Macron ? 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642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597" y="1100350"/>
            <a:ext cx="8584804" cy="490049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Rectangle 8"/>
          <p:cNvSpPr/>
          <p:nvPr/>
        </p:nvSpPr>
        <p:spPr>
          <a:xfrm>
            <a:off x="2480432" y="1827748"/>
            <a:ext cx="736932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Oui bien sur , vous le prêtez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comme bon vous semble ?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4486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0127" y="1072983"/>
            <a:ext cx="7451743" cy="4948423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9" name="Rectangle 8"/>
          <p:cNvSpPr/>
          <p:nvPr/>
        </p:nvSpPr>
        <p:spPr>
          <a:xfrm>
            <a:off x="1326003" y="1112550"/>
            <a:ext cx="969688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France les femmes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sont libres et pas avec des chaînes ?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9644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3352" y="260648"/>
            <a:ext cx="11593287" cy="6256369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1683" y="1127737"/>
            <a:ext cx="5688632" cy="4914556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9" name="Rectangle 8"/>
          <p:cNvSpPr/>
          <p:nvPr/>
        </p:nvSpPr>
        <p:spPr>
          <a:xfrm>
            <a:off x="1315049" y="1676953"/>
            <a:ext cx="970009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Si les cochons vous dérangent ? Changer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coins ils font partie intégrante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notre pays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79325" y="1098599"/>
            <a:ext cx="25715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AE" sz="3200" b="1" dirty="0">
                <a:solidFill>
                  <a:schemeClr val="bg1"/>
                </a:solidFill>
              </a:rPr>
              <a:t> يأكل لحم الخنزير</a:t>
            </a:r>
            <a:r>
              <a:rPr lang="ar-AE" dirty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21705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8833" y="3312368"/>
            <a:ext cx="2464468" cy="32849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8" y="281854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51814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3417" y="1212661"/>
            <a:ext cx="6365161" cy="477387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485777" y="1920547"/>
            <a:ext cx="935865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C’est votre liberté de ne pas en manger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mais le contraire pour nous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de savoir l’apprécier ? 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Et de ne pas vouloir l’interdire voyons ?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879325" y="1029299"/>
            <a:ext cx="25715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AE" dirty="0"/>
              <a:t> </a:t>
            </a:r>
            <a:r>
              <a:rPr lang="ar-AE" sz="3200" b="1" dirty="0"/>
              <a:t>يأكل لحم الخنزير </a:t>
            </a:r>
            <a:endParaRPr lang="fr-FR" sz="3200" b="1" dirty="0"/>
          </a:p>
        </p:txBody>
      </p:sp>
    </p:spTree>
    <p:extLst>
      <p:ext uri="{BB962C8B-B14F-4D97-AF65-F5344CB8AC3E}">
        <p14:creationId xmlns:p14="http://schemas.microsoft.com/office/powerpoint/2010/main" val="146950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372588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518" y="1100886"/>
            <a:ext cx="8640960" cy="48605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4702194" y="1071086"/>
            <a:ext cx="29258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AE" sz="3600" b="1" dirty="0"/>
              <a:t> يأكل لحم الخنزير </a:t>
            </a:r>
            <a:endParaRPr lang="fr-FR" sz="3600" b="1" dirty="0"/>
          </a:p>
        </p:txBody>
      </p:sp>
    </p:spTree>
    <p:extLst>
      <p:ext uri="{BB962C8B-B14F-4D97-AF65-F5344CB8AC3E}">
        <p14:creationId xmlns:p14="http://schemas.microsoft.com/office/powerpoint/2010/main" val="3360087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3512" y="512911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4603" y="1102396"/>
            <a:ext cx="4977463" cy="48841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3177579" y="2967335"/>
            <a:ext cx="583685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En France les dames 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sont en maillot de bain ?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7345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5213" y="1009819"/>
            <a:ext cx="4765898" cy="50794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171778" y="2967335"/>
            <a:ext cx="984846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En France cela est interdis ? 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Pour cela il vous faut un retour au bled ? 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104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51814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7" y="1207477"/>
            <a:ext cx="4860056" cy="47790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980962" y="2967335"/>
            <a:ext cx="1023010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En France les femmes s’habillent très cool ! 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Nous appelons ca la liberté ?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969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8833" y="3312368"/>
            <a:ext cx="2464468" cy="32849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6094" r="997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8316" y="1251254"/>
            <a:ext cx="8035366" cy="451989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011078" y="3325049"/>
            <a:ext cx="71609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Regardez ils sont très ouvert ?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257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51814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5710" y="1180493"/>
            <a:ext cx="6772147" cy="480603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148044" y="1495547"/>
            <a:ext cx="980749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Car Moi je suis Français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breton avant tout ? toutes cohabitations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est possible si vous vous intégrés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d’accepter nos coutumes  !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50875" y="2883065"/>
            <a:ext cx="2462997" cy="328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473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8833" y="3312368"/>
            <a:ext cx="2464468" cy="32849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51814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0529" y="1153778"/>
            <a:ext cx="7249131" cy="48327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138461" y="2229048"/>
            <a:ext cx="1005326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Et surtout de ne pas croire que les Français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vont continuer à te nourrir à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ne rien faire ?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7007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8514" y="2525318"/>
            <a:ext cx="3038166" cy="40496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5359" y="335845"/>
            <a:ext cx="11293027" cy="61863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: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</a:t>
            </a:r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oui nous sommes en France ? </a:t>
            </a:r>
          </a:p>
          <a:p>
            <a:pPr algn="ctr"/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ceci n’est pas un diaporama racistes </a:t>
            </a:r>
          </a:p>
          <a:p>
            <a:pPr algn="ctr"/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Comme pour se protéger car ils </a:t>
            </a:r>
          </a:p>
          <a:p>
            <a:pPr algn="ctr"/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insistent ?  </a:t>
            </a:r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? Le respect d’abord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</a:t>
            </a:r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Lande</a:t>
            </a:r>
            <a:endParaRPr lang="fr-FR" sz="6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1423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F5B85B4-458E-4B38-BA5D-E24DB77FA60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mer - Phare sur jetée</Template>
  <TotalTime>242</TotalTime>
  <Words>524</Words>
  <Application>Microsoft Office PowerPoint</Application>
  <PresentationFormat>Grand écran</PresentationFormat>
  <Paragraphs>111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 saliou</cp:lastModifiedBy>
  <cp:revision>33</cp:revision>
  <dcterms:created xsi:type="dcterms:W3CDTF">2018-10-18T18:36:53Z</dcterms:created>
  <dcterms:modified xsi:type="dcterms:W3CDTF">2018-10-19T17:15:29Z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TC300073879990</vt:lpwstr>
  </property>
  <property fmtid="{D5CDD505-2E9C-101B-9397-08002B2CF9AE}" pid="3" name="_MarkAsFinal">
    <vt:bool>true</vt:bool>
  </property>
</Properties>
</file>