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K1h5nKReBa9D4y3xrUUgQ==" hashData="+jIlgWMc4r2fRKJXO6yuHVeFxBf4H6SI7wP3iuwtRYRxLEkYFI8CkFopgJ3mAowPPq2UQNFDwkR4Fh8hbTR85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26/03/2019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4112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450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615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151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455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813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34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00928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3738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1936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5189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7507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1717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6497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044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5271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1857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572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042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26/03/2019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26/03/2019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26/03/2019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50" y="2193858"/>
            <a:ext cx="11272481" cy="23471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1544" y="3916473"/>
            <a:ext cx="46889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Trouver l'animal sauvage._ 10 12 2018_001.wav"/>
          </p:stSnd>
        </p:sndAc>
      </p:transition>
    </mc:Choice>
    <mc:Fallback>
      <p:transition spd="slow" advTm="13000">
        <p:fade/>
        <p:sndAc>
          <p:stSnd loop="1">
            <p:snd r:embed="rId3" name="Trouver l'animal sauvage._ 10 12 2018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418" y="1370245"/>
            <a:ext cx="989937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17 voitures recouvertes d’or (ou de peinture jaune hyper coûteuse mais bon)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8195" y="1490246"/>
            <a:ext cx="970059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Si votre voiture déjà super chère n’arrive plus à se faire remarquer, quand vous êtes à Monaco ou près d’un prestigieux hôtel parisien par exemple, il reste une solution. Prendre la version gold. Celle qui éblouira tout le monde, au sens propre du terme parfois.</a:t>
            </a:r>
          </a:p>
        </p:txBody>
      </p:sp>
    </p:spTree>
    <p:extLst>
      <p:ext uri="{BB962C8B-B14F-4D97-AF65-F5344CB8AC3E}">
        <p14:creationId xmlns:p14="http://schemas.microsoft.com/office/powerpoint/2010/main" val="326242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334" y="686516"/>
            <a:ext cx="9831466" cy="5528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6475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658142"/>
            <a:ext cx="8388626" cy="5585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78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7" y="649254"/>
            <a:ext cx="9899374" cy="5566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003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671612"/>
            <a:ext cx="9899374" cy="5566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6949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681037"/>
            <a:ext cx="8182803" cy="5554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90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54229"/>
            <a:ext cx="8441635" cy="5611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136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190" y="701421"/>
            <a:ext cx="9780105" cy="5499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549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7" y="663755"/>
            <a:ext cx="7421217" cy="5570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5473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768" y="679064"/>
            <a:ext cx="9868283" cy="5549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6712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2" y="689113"/>
            <a:ext cx="7360928" cy="552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4751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691131"/>
            <a:ext cx="8693426" cy="55433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3033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6" y="684615"/>
            <a:ext cx="8295860" cy="5524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3430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2" y="689114"/>
            <a:ext cx="8295101" cy="5533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3782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626898"/>
            <a:ext cx="9965634" cy="5604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7046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270" y="689539"/>
            <a:ext cx="10754442" cy="5516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3735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566" y="682277"/>
            <a:ext cx="8256104" cy="5555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6864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861" y="618542"/>
            <a:ext cx="7818782" cy="56019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127462" y="5697250"/>
            <a:ext cx="59370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Ha non, c’est juste une vielle Fiat Panda jaune</a:t>
            </a:r>
            <a:r>
              <a:rPr lang="fr-FR" sz="28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0856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26/03/2019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50" y="2193858"/>
            <a:ext cx="11272481" cy="23471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1544" y="3916473"/>
            <a:ext cx="46889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 Lande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95285" y="987309"/>
            <a:ext cx="285687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50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417</Words>
  <Application>Microsoft Office PowerPoint</Application>
  <PresentationFormat>Grand écran</PresentationFormat>
  <Paragraphs>111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2019-02-26T12:55:36Z</dcterms:created>
  <dcterms:modified xsi:type="dcterms:W3CDTF">2019-03-26T19:32:37Z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