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0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lo3CPwjvVDEcKhSSiQrrQ==" hashData="9fPlTl7K8nslakQBQ0dGKHHNzsDp0Ti4G5PhjE4pYUhNqKSM31iwNkTLt5S+GG3LArCCYKWosozIUQvDa5Kf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7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28/02/2019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15715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9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28/02/2019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28/02/2019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28/02/2019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2011222"/>
            <a:ext cx="1013954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6000" b="1" dirty="0">
                <a:latin typeface="Brush Script MT" panose="03060802040406070304" pitchFamily="66" charset="0"/>
              </a:rPr>
              <a:t>Quand les chats se prennent pour des ninjas, ça donne ce genre de photos</a:t>
            </a:r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 par Lande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Bonheur et reussite A N_001.wav"/>
          </p:stSnd>
        </p:sndAc>
      </p:transition>
    </mc:Choice>
    <mc:Fallback>
      <p:transition spd="slow" advTm="10000">
        <p:circle/>
        <p:sndAc>
          <p:stSnd loop="1">
            <p:snd r:embed="rId3" name="Bonheur et reussite A N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568187" y="940391"/>
            <a:ext cx="11055625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atin typeface="Brush Script MT" panose="03060802040406070304" pitchFamily="66" charset="0"/>
              </a:rPr>
              <a:t>Aujourd’hui, concept simple. Des chats qui se prennent pour des ninjas et </a:t>
            </a:r>
            <a:r>
              <a:rPr lang="fr-FR" sz="4400" b="1" dirty="0" err="1">
                <a:latin typeface="Brush Script MT" panose="03060802040406070304" pitchFamily="66" charset="0"/>
              </a:rPr>
              <a:t>bim</a:t>
            </a:r>
            <a:r>
              <a:rPr lang="fr-FR" sz="4400" b="1" dirty="0">
                <a:latin typeface="Brush Script MT" panose="03060802040406070304" pitchFamily="66" charset="0"/>
              </a:rPr>
              <a:t> ça fait des « </a:t>
            </a:r>
            <a:r>
              <a:rPr lang="fr-FR" sz="4400" b="1" dirty="0" err="1">
                <a:latin typeface="Brush Script MT" panose="03060802040406070304" pitchFamily="66" charset="0"/>
              </a:rPr>
              <a:t>nin</a:t>
            </a:r>
            <a:r>
              <a:rPr lang="fr-FR" sz="4400" b="1" dirty="0">
                <a:latin typeface="Brush Script MT" panose="03060802040406070304" pitchFamily="66" charset="0"/>
              </a:rPr>
              <a:t>-chats ». Des félins discrets, qui essaient de se fondre dans la masse ou qui maîtrisent les arts martiaux. Peut-être s’entraînent-ils pour leur future domination du monde ? Si jamais vous voyez votre animal de compagnie dans une de ces positions, posez-vous les bonnes questions.</a:t>
            </a:r>
          </a:p>
          <a:p>
            <a:endParaRPr lang="fr-FR" dirty="0"/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5877" y="646043"/>
            <a:ext cx="7500731" cy="5625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7" y="30185"/>
            <a:ext cx="12107705" cy="67976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750" r="388" b="3641"/>
          <a:stretch/>
        </p:blipFill>
        <p:spPr>
          <a:xfrm>
            <a:off x="3558207" y="502660"/>
            <a:ext cx="5075583" cy="5852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751" r="1739" b="4728"/>
          <a:stretch/>
        </p:blipFill>
        <p:spPr>
          <a:xfrm>
            <a:off x="2978972" y="609600"/>
            <a:ext cx="6059011" cy="5643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9129" y="616225"/>
            <a:ext cx="7527235" cy="5645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646043"/>
            <a:ext cx="7474226" cy="5605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636103"/>
            <a:ext cx="7489273" cy="5616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636103"/>
            <a:ext cx="7489273" cy="5616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880" r="1594" b="8859"/>
          <a:stretch/>
        </p:blipFill>
        <p:spPr>
          <a:xfrm>
            <a:off x="3442251" y="625080"/>
            <a:ext cx="5307496" cy="56279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37" r="1522" b="4004"/>
          <a:stretch/>
        </p:blipFill>
        <p:spPr>
          <a:xfrm>
            <a:off x="3048000" y="636104"/>
            <a:ext cx="6104496" cy="5592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8457" r="1956" b="7648"/>
          <a:stretch/>
        </p:blipFill>
        <p:spPr>
          <a:xfrm>
            <a:off x="2616720" y="652266"/>
            <a:ext cx="6958559" cy="5600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595" b="16685"/>
          <a:stretch/>
        </p:blipFill>
        <p:spPr>
          <a:xfrm>
            <a:off x="3503543" y="594309"/>
            <a:ext cx="5184914" cy="5669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445" r="-435" b="4946"/>
          <a:stretch/>
        </p:blipFill>
        <p:spPr>
          <a:xfrm>
            <a:off x="3531704" y="636104"/>
            <a:ext cx="5121775" cy="5616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3967" r="621" b="4294"/>
          <a:stretch/>
        </p:blipFill>
        <p:spPr>
          <a:xfrm>
            <a:off x="3814762" y="622852"/>
            <a:ext cx="4534108" cy="5592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05" b="9511"/>
          <a:stretch/>
        </p:blipFill>
        <p:spPr>
          <a:xfrm>
            <a:off x="3839816" y="670891"/>
            <a:ext cx="4512365" cy="5516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636103"/>
            <a:ext cx="7489273" cy="5616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484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38941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8200" y="2132963"/>
            <a:ext cx="1090946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atin typeface="Brush Script MT" panose="03060802040406070304" pitchFamily="66" charset="0"/>
              </a:rPr>
              <a:t>  </a:t>
            </a:r>
            <a:r>
              <a:rPr lang="fr-FR" sz="6600" b="1" dirty="0">
                <a:latin typeface="Brush Script MT" panose="03060802040406070304" pitchFamily="66" charset="0"/>
              </a:rPr>
              <a:t> </a:t>
            </a:r>
            <a:r>
              <a:rPr lang="fr-FR" sz="6600" b="1" dirty="0" err="1" smtClean="0">
                <a:latin typeface="Brush Script MT" panose="03060802040406070304" pitchFamily="66" charset="0"/>
              </a:rPr>
              <a:t>Snapchat</a:t>
            </a:r>
            <a:r>
              <a:rPr lang="fr-FR" sz="6600" b="1" dirty="0" smtClean="0">
                <a:latin typeface="Brush Script MT" panose="03060802040406070304" pitchFamily="66" charset="0"/>
              </a:rPr>
              <a:t>  </a:t>
            </a:r>
            <a:r>
              <a:rPr lang="fr-FR" sz="6600" b="1" dirty="0">
                <a:latin typeface="Brush Script MT" panose="03060802040406070304" pitchFamily="66" charset="0"/>
              </a:rPr>
              <a:t>les pires photos </a:t>
            </a:r>
            <a:r>
              <a:rPr lang="fr-FR" sz="6600" b="1" dirty="0" smtClean="0">
                <a:latin typeface="Brush Script MT" panose="03060802040406070304" pitchFamily="66" charset="0"/>
              </a:rPr>
              <a:t>reçues</a:t>
            </a:r>
          </a:p>
          <a:p>
            <a:r>
              <a:rPr lang="fr-FR" sz="6600" b="1" dirty="0" smtClean="0">
                <a:latin typeface="Brush Script MT" panose="03060802040406070304" pitchFamily="66" charset="0"/>
              </a:rPr>
              <a:t>                par Lande</a:t>
            </a:r>
            <a:endParaRPr lang="fr-FR" sz="6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663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385</Words>
  <Application>Microsoft Office PowerPoint</Application>
  <PresentationFormat>Grand écran</PresentationFormat>
  <Paragraphs>97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2019-02-01T14:09:57Z</dcterms:created>
  <dcterms:modified xsi:type="dcterms:W3CDTF">2019-02-28T17:11:18Z</dcterms:modified>
  <cp:contentStatus/>
</cp:coreProperties>
</file>