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eSFkrUgv1m+Ix14pJ3Kuw==" hashData="THvMXqyjfEPQ3xpIV9qNJKT5SXJ82TKh9fjskYBqlzovneDTd5mjs+nOtWprHYiw7hpegfUxHwvS4uT6KOM1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09/03/2019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87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4704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410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09/03/2019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09/03/2019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09/03/2019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09/03/2019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09/03/2019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838200" y="1384741"/>
            <a:ext cx="105098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atin typeface="Brush Script MT" panose="03060802040406070304" pitchFamily="66" charset="0"/>
              </a:rPr>
              <a:t>Pour </a:t>
            </a:r>
            <a:r>
              <a:rPr lang="fr-FR" sz="6600" b="1" dirty="0">
                <a:latin typeface="Brush Script MT" panose="03060802040406070304" pitchFamily="66" charset="0"/>
              </a:rPr>
              <a:t>honorer la mémoire de son </a:t>
            </a:r>
            <a:r>
              <a:rPr lang="fr-FR" sz="6600" b="1" dirty="0" smtClean="0">
                <a:latin typeface="Brush Script MT" panose="03060802040406070304" pitchFamily="66" charset="0"/>
              </a:rPr>
              <a:t>chat   c’est admirable </a:t>
            </a:r>
          </a:p>
          <a:p>
            <a:endParaRPr lang="fr-FR" sz="6600" b="1" dirty="0" smtClean="0">
              <a:latin typeface="Brush Script MT" panose="03060802040406070304" pitchFamily="66" charset="0"/>
            </a:endParaRPr>
          </a:p>
          <a:p>
            <a:r>
              <a:rPr lang="fr-FR" sz="6600" b="1" dirty="0"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atin typeface="Brush Script MT" panose="03060802040406070304" pitchFamily="66" charset="0"/>
              </a:rPr>
              <a:t>               par Lande  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  <p:sndAc>
          <p:stSnd loop="1">
            <p:snd r:embed="rId3" name="ANIMAUX_superbes_cl_001.wav"/>
          </p:stSnd>
        </p:sndAc>
      </p:transition>
    </mc:Choice>
    <mc:Fallback>
      <p:transition spd="slow" advTm="10000">
        <p:circle/>
        <p:sndAc>
          <p:stSnd loop="1">
            <p:snd r:embed="rId3" name="ANIMAUX_superbes_cl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838200" y="495639"/>
            <a:ext cx="105156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Pour honorer la mémoire de son chat décédé, il crée des buissons géants à son image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54877"/>
            <a:ext cx="8397272" cy="5598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9878" y="614745"/>
            <a:ext cx="4492487" cy="5651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0" y="627136"/>
            <a:ext cx="5103915" cy="5663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54877"/>
            <a:ext cx="8397272" cy="5598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8643" y="635073"/>
            <a:ext cx="7368209" cy="5608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613" y="606968"/>
            <a:ext cx="8245813" cy="56460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113" y="614239"/>
            <a:ext cx="8601591" cy="5638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28373"/>
            <a:ext cx="8437028" cy="562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26165"/>
            <a:ext cx="7502525" cy="562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1067" y="634208"/>
            <a:ext cx="8445872" cy="5618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778" y="622851"/>
            <a:ext cx="8445311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8748" y="596348"/>
            <a:ext cx="4479878" cy="5656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36203" y="585900"/>
            <a:ext cx="4101849" cy="5667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852" y="609747"/>
            <a:ext cx="7898295" cy="56385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940" y="609195"/>
            <a:ext cx="5755782" cy="56438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707336" y="5153918"/>
            <a:ext cx="4177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C’est un artiste !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364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06287"/>
            <a:ext cx="7529029" cy="564677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677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95879" y="1351508"/>
            <a:ext cx="1050985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6000" b="1" dirty="0" smtClean="0">
                <a:latin typeface="Brush Script MT" panose="03060802040406070304" pitchFamily="66" charset="0"/>
              </a:rPr>
              <a:t>                  C’était</a:t>
            </a:r>
          </a:p>
          <a:p>
            <a:r>
              <a:rPr lang="fr-FR" sz="6600" b="1" dirty="0" smtClean="0">
                <a:latin typeface="Brush Script MT" panose="03060802040406070304" pitchFamily="66" charset="0"/>
              </a:rPr>
              <a:t>Pour </a:t>
            </a:r>
            <a:r>
              <a:rPr lang="fr-FR" sz="6600" b="1" dirty="0">
                <a:latin typeface="Brush Script MT" panose="03060802040406070304" pitchFamily="66" charset="0"/>
              </a:rPr>
              <a:t>honorer la mémoire de son chat </a:t>
            </a:r>
            <a:endParaRPr lang="fr-FR" sz="6600" b="1" dirty="0" smtClean="0">
              <a:latin typeface="Brush Script MT" panose="03060802040406070304" pitchFamily="66" charset="0"/>
            </a:endParaRPr>
          </a:p>
          <a:p>
            <a:endParaRPr lang="fr-FR" sz="6600" b="1" dirty="0" smtClean="0">
              <a:latin typeface="Brush Script MT" panose="03060802040406070304" pitchFamily="66" charset="0"/>
            </a:endParaRPr>
          </a:p>
          <a:p>
            <a:r>
              <a:rPr lang="fr-FR" sz="6600" b="1" dirty="0"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latin typeface="Brush Script MT" panose="03060802040406070304" pitchFamily="66" charset="0"/>
              </a:rPr>
              <a:t>               par Lande  </a:t>
            </a:r>
            <a:endParaRPr lang="fr-FR" sz="6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91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350</Words>
  <Application>Microsoft Office PowerPoint</Application>
  <PresentationFormat>Grand écran</PresentationFormat>
  <Paragraphs>104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2019-02-01T14:09:57Z</dcterms:created>
  <dcterms:modified xsi:type="dcterms:W3CDTF">2019-03-09T19:26:29Z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