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8" r:id="rId3"/>
    <p:sldId id="256" r:id="rId4"/>
    <p:sldId id="258" r:id="rId5"/>
    <p:sldId id="259" r:id="rId6"/>
    <p:sldId id="263" r:id="rId7"/>
    <p:sldId id="261" r:id="rId8"/>
    <p:sldId id="264" r:id="rId9"/>
    <p:sldId id="260" r:id="rId10"/>
    <p:sldId id="265" r:id="rId11"/>
    <p:sldId id="267" r:id="rId12"/>
    <p:sldId id="266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dDJIuQfTTJ9h1wgMiSdBQ==" hashData="9kI8DWxPiFm2hrGA7GAuvT1jlzKZnTc1rqnd8XVkjYNwiFOKQR5ssV76Ja5JWVaElysbWUmoz4ap6NhNt2mO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1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5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0A7C5F-3128-43D6-A6E1-A2EBBD859183}" type="datetimeFigureOut">
              <a:rPr lang="fr-FR" smtClean="0"/>
              <a:t>27/07/2018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123900-A407-4F37-B8FF-50F66E7E16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301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CE2-C81D-45F0-BC39-F4E996E2ACAB}" type="datetime1">
              <a:rPr lang="fr-FR" smtClean="0"/>
              <a:t>27/07/2018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1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5206-3C35-4803-8835-9917017001A9}" type="datetime1">
              <a:rPr lang="fr-FR" smtClean="0"/>
              <a:t>27/07/2018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50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CD5C-615D-4AD1-9DE3-CB5EA53A1608}" type="datetime1">
              <a:rPr lang="fr-FR" smtClean="0"/>
              <a:t>27/07/2018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308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9551-E78C-403F-9083-2D803419A157}" type="datetime1">
              <a:rPr lang="fr-FR" smtClean="0"/>
              <a:t>27/07/2018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23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FC66-825A-48A3-83A8-2AF6FF11595F}" type="datetime1">
              <a:rPr lang="fr-FR" smtClean="0"/>
              <a:t>27/07/2018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2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A75F1-3348-4764-894E-B6BE6163D5E1}" type="datetime1">
              <a:rPr lang="fr-FR" smtClean="0"/>
              <a:t>27/07/2018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47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180EE-7381-4F0A-8F78-D9074CECBB7E}" type="datetime1">
              <a:rPr lang="fr-FR" smtClean="0"/>
              <a:t>27/07/2018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84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C87B-08DD-44A4-ADEF-776125EE3AD4}" type="datetime1">
              <a:rPr lang="fr-FR" smtClean="0"/>
              <a:t>27/07/2018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07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C86EB-0717-4ECC-8B8C-89B852310130}" type="datetime1">
              <a:rPr lang="fr-FR" smtClean="0"/>
              <a:t>27/07/2018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85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F7E62-6B61-4820-BA6C-774E452F3A2F}" type="datetime1">
              <a:rPr lang="fr-FR" smtClean="0"/>
              <a:t>27/07/2018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627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F43D-E6F2-47FC-8017-E7D335078944}" type="datetime1">
              <a:rPr lang="fr-FR" smtClean="0"/>
              <a:t>27/07/2018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20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86000">
              <a:schemeClr val="accent6">
                <a:lumMod val="50000"/>
              </a:schemeClr>
            </a:gs>
            <a:gs pos="100000">
              <a:schemeClr val="accent6">
                <a:lumMod val="0"/>
                <a:lumOff val="100000"/>
              </a:schemeClr>
            </a:gs>
            <a:gs pos="94000">
              <a:schemeClr val="accent6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85F44-435F-4AF7-842D-6C3C2EF260BF}" type="datetime1">
              <a:rPr lang="fr-FR" smtClean="0"/>
              <a:t>27/07/2018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746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677" y="386899"/>
            <a:ext cx="10844455" cy="607289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0057" y="1471127"/>
            <a:ext cx="7483545" cy="51195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872716" y="5623241"/>
            <a:ext cx="64263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 </a:t>
            </a:r>
            <a:endParaRPr lang="fr-FR" sz="3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41809" y="47640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60819" y="992639"/>
            <a:ext cx="6470361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pourquoi</a:t>
            </a:r>
          </a:p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tu me </a:t>
            </a:r>
            <a:r>
              <a:rPr lang="fr-FR" sz="8000" b="1" spc="50" dirty="0" err="1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ments</a:t>
            </a:r>
            <a:endParaRPr lang="fr-FR" sz="8000" b="1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8000" b="1" cap="none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3</a:t>
            </a:r>
          </a:p>
        </p:txBody>
      </p:sp>
    </p:spTree>
    <p:extLst>
      <p:ext uri="{BB962C8B-B14F-4D97-AF65-F5344CB8AC3E}">
        <p14:creationId xmlns:p14="http://schemas.microsoft.com/office/powerpoint/2010/main" val="390379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  <p:sndAc>
          <p:stSnd loop="1">
            <p:snd r:embed="rId2" name="Rhapsody_in_Blue.wav"/>
          </p:stSnd>
        </p:sndAc>
      </p:transition>
    </mc:Choice>
    <mc:Fallback xmlns="">
      <p:transition spd="slow" advTm="8000">
        <p:fade/>
        <p:sndAc>
          <p:stSnd loop="1">
            <p:snd r:embed="rId5" name="Rhapsody_in_Bl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0AB4504-3793-4A77-AB1E-1620873948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77149"/>
            <a:ext cx="10395857" cy="58792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883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5E882AF-F0EA-4BF9-BE3D-5A9A42CED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60977"/>
            <a:ext cx="10515599" cy="57953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860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49C33BE-8614-4E17-82A4-BDA4D06B1D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78246"/>
            <a:ext cx="10515600" cy="58781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80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864D2F3-03FE-454B-AB91-8D778F7345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453390"/>
            <a:ext cx="10515600" cy="59029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011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1656144-0AB4-45E5-ACB1-0982C4ECA3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720" y="653143"/>
            <a:ext cx="10388081" cy="558437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6052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6A99D822-221E-440C-8353-4FDB1497C5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386" y="489857"/>
            <a:ext cx="10390413" cy="58664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0293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D870AE6-10EF-4F55-9348-340E25773E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499265"/>
            <a:ext cx="10395856" cy="58570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5808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6D07F48-9F7A-4050-AD12-B93AA9A3C8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71500"/>
            <a:ext cx="10515600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137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2EC863E-D76C-406B-A786-D7A3D20471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71500"/>
            <a:ext cx="10515600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8191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EC17D73-216C-46BC-A642-654B4F73D5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23875"/>
            <a:ext cx="10379529" cy="58102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3302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FB3734E-720B-4DB0-ACCC-EC2DB770C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71500"/>
            <a:ext cx="10515600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0179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036D5C9-7499-4619-89A3-9E25F2453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714" y="557991"/>
            <a:ext cx="10374086" cy="58214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6617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1F7F6F8-E922-4889-987C-68BBE5EE34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17071"/>
            <a:ext cx="10515599" cy="58392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6965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90DC6FFD-5047-4EF9-B42D-C6C313C96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489620"/>
            <a:ext cx="10515600" cy="585834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27/07/2018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912" y="1385744"/>
            <a:ext cx="7486537" cy="5121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2201" y="5814804"/>
            <a:ext cx="63157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</a:t>
            </a:r>
            <a:endParaRPr lang="fr-FR" sz="3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06328" y="76423"/>
            <a:ext cx="417934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PPS Lande Juin 2018</a:t>
            </a:r>
            <a:endParaRPr lang="fr-FR" sz="3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69486" y="123225"/>
            <a:ext cx="472084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err="1">
                <a:ln w="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Kénavo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85A1DBA-C19C-4F61-B2DE-61B136A09904}"/>
              </a:ext>
            </a:extLst>
          </p:cNvPr>
          <p:cNvSpPr/>
          <p:nvPr/>
        </p:nvSpPr>
        <p:spPr>
          <a:xfrm>
            <a:off x="3867088" y="1890652"/>
            <a:ext cx="445782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,</a:t>
            </a:r>
          </a:p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pourquoi</a:t>
            </a:r>
          </a:p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tu me </a:t>
            </a:r>
            <a:r>
              <a:rPr lang="fr-FR" sz="54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ments</a:t>
            </a:r>
            <a:endParaRPr lang="fr-FR" sz="5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</a:p>
          <a:p>
            <a:pPr algn="ctr"/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563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137</Words>
  <Application>Microsoft Office PowerPoint</Application>
  <PresentationFormat>Grand écran</PresentationFormat>
  <Paragraphs>57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15</cp:revision>
  <dcterms:created xsi:type="dcterms:W3CDTF">2018-06-19T08:31:43Z</dcterms:created>
  <dcterms:modified xsi:type="dcterms:W3CDTF">2018-07-27T19:03:48Z</dcterms:modified>
  <cp:contentStatus/>
</cp:coreProperties>
</file>