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8" r:id="rId3"/>
    <p:sldId id="261" r:id="rId4"/>
    <p:sldId id="256" r:id="rId5"/>
    <p:sldId id="264" r:id="rId6"/>
    <p:sldId id="258" r:id="rId7"/>
    <p:sldId id="260" r:id="rId8"/>
    <p:sldId id="259" r:id="rId9"/>
    <p:sldId id="265" r:id="rId10"/>
    <p:sldId id="263" r:id="rId11"/>
    <p:sldId id="267" r:id="rId12"/>
    <p:sldId id="266" r:id="rId13"/>
    <p:sldId id="262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+1sf370M/uz/iGtvp5F4g==" hashData="JDRIstyyr5mCK5r/dHe5hmYa2IaWohldNf2rH++WXqj7qUGiXLSOH/+R+zqx2zXXtVT1IB7rYldqaQwSKU5j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0A7C5F-3128-43D6-A6E1-A2EBBD859183}" type="datetimeFigureOut">
              <a:rPr lang="fr-FR" smtClean="0"/>
              <a:t>26/07/2018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123900-A407-4F37-B8FF-50F66E7E16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301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CE2-C81D-45F0-BC39-F4E996E2ACAB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5206-3C35-4803-8835-9917017001A9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CD5C-615D-4AD1-9DE3-CB5EA53A1608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08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9551-E78C-403F-9083-2D803419A157}" type="datetime1">
              <a:rPr lang="fr-FR" smtClean="0"/>
              <a:t>26/07/2018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23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FC66-825A-48A3-83A8-2AF6FF11595F}" type="datetime1">
              <a:rPr lang="fr-FR" smtClean="0"/>
              <a:t>26/07/2018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2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A75F1-3348-4764-894E-B6BE6163D5E1}" type="datetime1">
              <a:rPr lang="fr-FR" smtClean="0"/>
              <a:t>26/07/2018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47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180EE-7381-4F0A-8F78-D9074CECBB7E}" type="datetime1">
              <a:rPr lang="fr-FR" smtClean="0"/>
              <a:t>26/07/2018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84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C87B-08DD-44A4-ADEF-776125EE3AD4}" type="datetime1">
              <a:rPr lang="fr-FR" smtClean="0"/>
              <a:t>26/07/2018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07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C86EB-0717-4ECC-8B8C-89B852310130}" type="datetime1">
              <a:rPr lang="fr-FR" smtClean="0"/>
              <a:t>26/07/2018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8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F7E62-6B61-4820-BA6C-774E452F3A2F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27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F43D-E6F2-47FC-8017-E7D335078944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20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86000">
              <a:schemeClr val="accent6">
                <a:lumMod val="50000"/>
              </a:schemeClr>
            </a:gs>
            <a:gs pos="100000">
              <a:schemeClr val="accent6">
                <a:lumMod val="0"/>
                <a:lumOff val="100000"/>
              </a:schemeClr>
            </a:gs>
            <a:gs pos="94000">
              <a:schemeClr val="accent6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5F44-435F-4AF7-842D-6C3C2EF260BF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74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77" y="386899"/>
            <a:ext cx="10844455" cy="607289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0057" y="1471127"/>
            <a:ext cx="7483545" cy="51195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72716" y="5623241"/>
            <a:ext cx="64263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 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41809" y="47640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60819" y="992639"/>
            <a:ext cx="647036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pourquoi</a:t>
            </a:r>
          </a:p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tu me </a:t>
            </a:r>
            <a:r>
              <a:rPr lang="fr-FR" sz="80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ments</a:t>
            </a:r>
            <a:endParaRPr lang="fr-FR" sz="80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8000" b="1" cap="none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2</a:t>
            </a:r>
          </a:p>
        </p:txBody>
      </p:sp>
    </p:spTree>
    <p:extLst>
      <p:ext uri="{BB962C8B-B14F-4D97-AF65-F5344CB8AC3E}">
        <p14:creationId xmlns:p14="http://schemas.microsoft.com/office/powerpoint/2010/main" val="39037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  <p:sndAc>
          <p:stSnd loop="1">
            <p:snd r:embed="rId2" name="Rhapsody_in_Blue.wav"/>
          </p:stSnd>
        </p:sndAc>
      </p:transition>
    </mc:Choice>
    <mc:Fallback xmlns="">
      <p:transition spd="slow" advTm="8000">
        <p:fade/>
        <p:sndAc>
          <p:stSnd loop="1">
            <p:snd r:embed="rId5" name="Rhapsody_in_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3581103-9EF3-4107-98D4-4C6626C56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08392"/>
            <a:ext cx="10515599" cy="58479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883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E2D108F-CE2B-4259-BEB0-9F15E5B7F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236" y="486363"/>
            <a:ext cx="10141527" cy="58699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0293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8F0FF03-997D-4CE8-912C-2DF8ED14E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50272"/>
            <a:ext cx="10411691" cy="59158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860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BE18CF2-8EF8-46DC-B0DF-E45E7A0A88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673" y="568036"/>
            <a:ext cx="10245108" cy="57883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5808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12DDB55-C73C-4CEE-80EA-007C52E69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57200"/>
            <a:ext cx="10515600" cy="59124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76AE77F-8C6E-45D8-A738-3160CCB65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18" y="480752"/>
            <a:ext cx="10238509" cy="58755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137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3B10369-1831-45B4-AFC1-BA32DCABC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70638"/>
            <a:ext cx="10397836" cy="58857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011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5CC5528-D8DD-4269-A522-C1C221E73A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799" y="571500"/>
            <a:ext cx="10030691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91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FAE276D-8C4F-4AEC-9C51-D710A69D4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27" y="472902"/>
            <a:ext cx="10113818" cy="58834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052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A7C41CC-695E-4AE2-934C-7D7F90F54B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27" y="480309"/>
            <a:ext cx="10196946" cy="58760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3302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4352875-EFBC-44B2-B397-012CE1388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19" y="512618"/>
            <a:ext cx="10252364" cy="58437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179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5E140E0-397B-44AB-AB93-DC098E0CB6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383" y="429491"/>
            <a:ext cx="10141526" cy="59268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6965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2087B52-1D49-405F-BD3F-4C66C38F24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945" y="512618"/>
            <a:ext cx="10127673" cy="584373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6617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90DC6FFD-5047-4EF9-B42D-C6C313C96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489620"/>
            <a:ext cx="10515600" cy="58583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912" y="1385744"/>
            <a:ext cx="7486537" cy="5121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2201" y="5814804"/>
            <a:ext cx="6315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6328" y="76423"/>
            <a:ext cx="41793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Juin 2018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69486" y="123225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5A1DBA-C19C-4F61-B2DE-61B136A09904}"/>
              </a:ext>
            </a:extLst>
          </p:cNvPr>
          <p:cNvSpPr/>
          <p:nvPr/>
        </p:nvSpPr>
        <p:spPr>
          <a:xfrm>
            <a:off x="3867088" y="1890652"/>
            <a:ext cx="445782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,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pourquoi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tu me </a:t>
            </a:r>
            <a:r>
              <a:rPr lang="fr-FR" sz="5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ments</a:t>
            </a:r>
            <a:endParaRPr lang="fr-FR" sz="5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63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137</Words>
  <Application>Microsoft Office PowerPoint</Application>
  <PresentationFormat>Grand écran</PresentationFormat>
  <Paragraphs>57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16</cp:revision>
  <dcterms:created xsi:type="dcterms:W3CDTF">2018-06-19T08:31:43Z</dcterms:created>
  <dcterms:modified xsi:type="dcterms:W3CDTF">2018-07-26T12:40:58Z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