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7" r:id="rId2"/>
    <p:sldId id="268" r:id="rId3"/>
    <p:sldId id="256" r:id="rId4"/>
    <p:sldId id="258" r:id="rId5"/>
    <p:sldId id="259" r:id="rId6"/>
    <p:sldId id="263" r:id="rId7"/>
    <p:sldId id="261" r:id="rId8"/>
    <p:sldId id="264" r:id="rId9"/>
    <p:sldId id="260" r:id="rId10"/>
    <p:sldId id="265" r:id="rId11"/>
    <p:sldId id="267" r:id="rId12"/>
    <p:sldId id="266" r:id="rId13"/>
    <p:sldId id="269" r:id="rId14"/>
    <p:sldId id="262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BQ3CYCdn+IdNXbKq3I+4Q==" hashData="1LBm50MVJnXpC7V8npXBq8QOdnyAd5UJaYhd8sgUSFdjyfhLLXu+5DCeAQa9OZUvOBR7NBE724TFmPy2j/pc7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1" autoAdjust="0"/>
    <p:restoredTop sz="94660"/>
  </p:normalViewPr>
  <p:slideViewPr>
    <p:cSldViewPr snapToGrid="0" showGuides="1">
      <p:cViewPr varScale="1">
        <p:scale>
          <a:sx n="77" d="100"/>
          <a:sy n="77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0A7C5F-3128-43D6-A6E1-A2EBBD859183}" type="datetimeFigureOut">
              <a:rPr lang="fr-FR" smtClean="0"/>
              <a:t>26/07/2018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123900-A407-4F37-B8FF-50F66E7E16E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63011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5AACE2-C81D-45F0-BC39-F4E996E2ACAB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61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4B5206-3C35-4803-8835-9917017001A9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6500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1FCD5C-615D-4AD1-9DE3-CB5EA53A1608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3089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019551-E78C-403F-9083-2D803419A157}" type="datetime1">
              <a:rPr lang="fr-FR" smtClean="0"/>
              <a:t>26/07/2018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231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7FC66-825A-48A3-83A8-2AF6FF11595F}" type="datetime1">
              <a:rPr lang="fr-FR" smtClean="0"/>
              <a:t>26/07/2018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024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EA75F1-3348-4764-894E-B6BE6163D5E1}" type="datetime1">
              <a:rPr lang="fr-FR" smtClean="0"/>
              <a:t>26/07/2018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6474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180EE-7381-4F0A-8F78-D9074CECBB7E}" type="datetime1">
              <a:rPr lang="fr-FR" smtClean="0"/>
              <a:t>26/07/2018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7848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9C87B-08DD-44A4-ADEF-776125EE3AD4}" type="datetime1">
              <a:rPr lang="fr-FR" smtClean="0"/>
              <a:t>26/07/2018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51078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0C86EB-0717-4ECC-8B8C-89B852310130}" type="datetime1">
              <a:rPr lang="fr-FR" smtClean="0"/>
              <a:t>26/07/2018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859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F7E62-6B61-4820-BA6C-774E452F3A2F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6279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3F43D-E6F2-47FC-8017-E7D335078944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4209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60000"/>
                <a:lumOff val="40000"/>
              </a:schemeClr>
            </a:gs>
            <a:gs pos="86000">
              <a:schemeClr val="accent6">
                <a:lumMod val="50000"/>
              </a:schemeClr>
            </a:gs>
            <a:gs pos="100000">
              <a:schemeClr val="accent6">
                <a:lumMod val="0"/>
                <a:lumOff val="100000"/>
              </a:schemeClr>
            </a:gs>
            <a:gs pos="94000">
              <a:schemeClr val="accent6">
                <a:lumMod val="10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C85F44-435F-4AF7-842D-6C3C2EF260BF}" type="datetime1">
              <a:rPr lang="fr-FR" smtClean="0"/>
              <a:t>26/07/2018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/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F8897B-456E-4D5D-AC3E-4436FF00311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9746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677" y="386899"/>
            <a:ext cx="10844455" cy="6072895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00057" y="1471127"/>
            <a:ext cx="7483545" cy="5119507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872716" y="5623241"/>
            <a:ext cx="6426375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 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441809" y="476409"/>
            <a:ext cx="9308381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Je compose pour vous avec ma douce et fidèle amie</a:t>
            </a:r>
            <a:endParaRPr lang="fr-FR" sz="32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60819" y="992639"/>
            <a:ext cx="6470361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pourquoi</a:t>
            </a:r>
          </a:p>
          <a:p>
            <a:pPr algn="ctr"/>
            <a:r>
              <a:rPr lang="fr-FR" sz="80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tu me </a:t>
            </a:r>
            <a:r>
              <a:rPr lang="fr-FR" sz="8000" b="1" spc="50" dirty="0" err="1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ments</a:t>
            </a:r>
            <a:endParaRPr lang="fr-FR" sz="8000" b="1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8000" b="1" cap="none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N° 1</a:t>
            </a:r>
          </a:p>
        </p:txBody>
      </p:sp>
    </p:spTree>
    <p:extLst>
      <p:ext uri="{BB962C8B-B14F-4D97-AF65-F5344CB8AC3E}">
        <p14:creationId xmlns:p14="http://schemas.microsoft.com/office/powerpoint/2010/main" val="3903793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  <p:sndAc>
          <p:stSnd loop="1">
            <p:snd r:embed="rId2" name="Rhapsody_in_Blue.wav"/>
          </p:stSnd>
        </p:sndAc>
      </p:transition>
    </mc:Choice>
    <mc:Fallback xmlns="">
      <p:transition spd="slow" advTm="8000">
        <p:fade/>
        <p:sndAc>
          <p:stSnd loop="1">
            <p:snd r:embed="rId5" name="Rhapsody_in_Bl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>
            <a:extLst>
              <a:ext uri="{FF2B5EF4-FFF2-40B4-BE49-F238E27FC236}">
                <a16:creationId xmlns:a16="http://schemas.microsoft.com/office/drawing/2014/main" id="{19592E9D-7279-44C9-8404-9D3388EDF5E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471055"/>
            <a:ext cx="10515600" cy="588529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72883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A588B6A1-FDE6-4890-9C1C-5F96C3607A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478404"/>
            <a:ext cx="10515600" cy="5877946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8602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F0AB3378-8745-4C1A-A862-ED1510044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500148"/>
            <a:ext cx="10411691" cy="581890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802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8EABEC77-93A8-48E6-BF26-B7AC5310A28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573855"/>
            <a:ext cx="10041775" cy="57258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80113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2CF4B1A3-98EE-45E8-A574-3BC4A86377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0655" y="573855"/>
            <a:ext cx="10041773" cy="579563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60523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D65E776B-5F2B-4892-A591-C8CDAD163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404" y="573854"/>
            <a:ext cx="10091651" cy="572580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0293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086B4C85-87A5-4FD1-95B7-279171E5EB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0" y="597131"/>
            <a:ext cx="9958647" cy="571416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858080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1315A807-2A18-431F-A0D9-E3E425D33E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97281" y="562217"/>
            <a:ext cx="9942022" cy="571417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1372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718D244-7A59-4454-BCC2-CBAF18AE72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531" y="550580"/>
            <a:ext cx="9925396" cy="574908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981915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4BB1FCE3-4B3E-4F78-A0DB-EEA1E20CA5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404" y="544482"/>
            <a:ext cx="10008523" cy="578565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133020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FFCECF9-2636-4514-A365-08E54050732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9521" y="634908"/>
            <a:ext cx="10156406" cy="572144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601790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94F7132B-4984-4A83-A207-5E454FB6D86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0778" y="494607"/>
            <a:ext cx="10025149" cy="5861743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46617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>
            <a:extLst>
              <a:ext uri="{FF2B5EF4-FFF2-40B4-BE49-F238E27FC236}">
                <a16:creationId xmlns:a16="http://schemas.microsoft.com/office/drawing/2014/main" id="{C0AD35B9-9EEE-4A03-A96D-CC8D717983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7404" y="552938"/>
            <a:ext cx="10025149" cy="580341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569654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>
            <a:extLst>
              <a:ext uri="{FF2B5EF4-FFF2-40B4-BE49-F238E27FC236}">
                <a16:creationId xmlns:a16="http://schemas.microsoft.com/office/drawing/2014/main" id="{90DC6FFD-5047-4EF9-B42D-C6C313C96D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1" y="489620"/>
            <a:ext cx="10515600" cy="5858348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37EFCC-D4EC-4E94-AD42-DF0BDD33B1FB}" type="datetime1">
              <a:rPr lang="fr-FR" sz="1600" smtClean="0">
                <a:solidFill>
                  <a:srgbClr val="FF0000"/>
                </a:solidFill>
              </a:rPr>
              <a:t>26/07/2018</a:t>
            </a:fld>
            <a:endParaRPr lang="fr-FR" sz="1600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600" dirty="0">
                <a:solidFill>
                  <a:srgbClr val="FF0000"/>
                </a:solidFill>
              </a:rPr>
              <a:t>PPS Lande Juin 2018</a:t>
            </a: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6F8897B-456E-4D5D-AC3E-4436FF00311F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92912" y="1385744"/>
            <a:ext cx="7486537" cy="512108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82201" y="5814804"/>
            <a:ext cx="6315767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Lande le Breton aux yeux bleus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4006328" y="76423"/>
            <a:ext cx="4179349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600" b="1" spc="50" dirty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 Lande Juin 2018</a:t>
            </a:r>
            <a:endParaRPr lang="fr-FR" sz="3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169486" y="123225"/>
            <a:ext cx="4720844" cy="186204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err="1">
                <a:ln w="0"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Kénavo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1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B85A1DBA-C19C-4F61-B2DE-61B136A09904}"/>
              </a:ext>
            </a:extLst>
          </p:cNvPr>
          <p:cNvSpPr/>
          <p:nvPr/>
        </p:nvSpPr>
        <p:spPr>
          <a:xfrm>
            <a:off x="3867088" y="1890652"/>
            <a:ext cx="4457823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C’était ,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Mais pourquoi</a:t>
            </a: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tu me </a:t>
            </a:r>
            <a:r>
              <a:rPr lang="fr-FR" sz="5400" b="1" spc="50" dirty="0" err="1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ments</a:t>
            </a:r>
            <a:endParaRPr lang="fr-FR" sz="5400" b="1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5400" b="1" spc="50" dirty="0">
                <a:ln w="0"/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par Lande</a:t>
            </a: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25637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14:rippl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106</TotalTime>
  <Words>137</Words>
  <Application>Microsoft Office PowerPoint</Application>
  <PresentationFormat>Grand écran</PresentationFormat>
  <Paragraphs>57</Paragraphs>
  <Slides>15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 saliou</dc:creator>
  <cp:lastModifiedBy>alain saliou</cp:lastModifiedBy>
  <cp:revision>13</cp:revision>
  <dcterms:created xsi:type="dcterms:W3CDTF">2018-06-19T08:31:43Z</dcterms:created>
  <dcterms:modified xsi:type="dcterms:W3CDTF">2018-07-26T12:17:51Z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