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8" r:id="rId3"/>
    <p:sldId id="257" r:id="rId4"/>
    <p:sldId id="258" r:id="rId5"/>
    <p:sldId id="259" r:id="rId6"/>
    <p:sldId id="260" r:id="rId7"/>
    <p:sldId id="261" r:id="rId8"/>
    <p:sldId id="262" r:id="rId9"/>
    <p:sldId id="263" r:id="rId10"/>
    <p:sldId id="269" r:id="rId11"/>
    <p:sldId id="264" r:id="rId12"/>
    <p:sldId id="265" r:id="rId13"/>
    <p:sldId id="270"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BCcvYFpQwaULpWNueOomA==" hashData="7QzO+5Jyk00Fzp+VfTjMAaqtvjVzrThdtw80eEcz3ED9El8LSPertg9sK8yf+uYdap9YilHYm7Pjx1ncrMtIT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80" d="100"/>
          <a:sy n="80" d="100"/>
        </p:scale>
        <p:origin x="21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6BB0D5-7586-4A22-82F8-1270FD9B1DAA}" type="datetimeFigureOut">
              <a:rPr lang="fr-FR" smtClean="0"/>
              <a:t>18/11/2019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2ED956-CC97-4549-9C55-57DAC10261A0}" type="slidenum">
              <a:rPr lang="fr-FR" smtClean="0"/>
              <a:t>‹N°›</a:t>
            </a:fld>
            <a:endParaRPr lang="fr-FR"/>
          </a:p>
        </p:txBody>
      </p:sp>
    </p:spTree>
    <p:extLst>
      <p:ext uri="{BB962C8B-B14F-4D97-AF65-F5344CB8AC3E}">
        <p14:creationId xmlns:p14="http://schemas.microsoft.com/office/powerpoint/2010/main" val="39414072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1</a:t>
            </a:fld>
            <a:endParaRPr lang="fr-FR"/>
          </a:p>
        </p:txBody>
      </p:sp>
    </p:spTree>
    <p:extLst>
      <p:ext uri="{BB962C8B-B14F-4D97-AF65-F5344CB8AC3E}">
        <p14:creationId xmlns:p14="http://schemas.microsoft.com/office/powerpoint/2010/main" val="962273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2</a:t>
            </a:fld>
            <a:endParaRPr lang="fr-FR"/>
          </a:p>
        </p:txBody>
      </p:sp>
    </p:spTree>
    <p:extLst>
      <p:ext uri="{BB962C8B-B14F-4D97-AF65-F5344CB8AC3E}">
        <p14:creationId xmlns:p14="http://schemas.microsoft.com/office/powerpoint/2010/main" val="1773399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3</a:t>
            </a:fld>
            <a:endParaRPr lang="fr-FR"/>
          </a:p>
        </p:txBody>
      </p:sp>
    </p:spTree>
    <p:extLst>
      <p:ext uri="{BB962C8B-B14F-4D97-AF65-F5344CB8AC3E}">
        <p14:creationId xmlns:p14="http://schemas.microsoft.com/office/powerpoint/2010/main" val="2498683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4</a:t>
            </a:fld>
            <a:endParaRPr lang="fr-FR"/>
          </a:p>
        </p:txBody>
      </p:sp>
    </p:spTree>
    <p:extLst>
      <p:ext uri="{BB962C8B-B14F-4D97-AF65-F5344CB8AC3E}">
        <p14:creationId xmlns:p14="http://schemas.microsoft.com/office/powerpoint/2010/main" val="1279497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5</a:t>
            </a:fld>
            <a:endParaRPr lang="fr-FR"/>
          </a:p>
        </p:txBody>
      </p:sp>
    </p:spTree>
    <p:extLst>
      <p:ext uri="{BB962C8B-B14F-4D97-AF65-F5344CB8AC3E}">
        <p14:creationId xmlns:p14="http://schemas.microsoft.com/office/powerpoint/2010/main" val="57094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6</a:t>
            </a:fld>
            <a:endParaRPr lang="fr-FR"/>
          </a:p>
        </p:txBody>
      </p:sp>
    </p:spTree>
    <p:extLst>
      <p:ext uri="{BB962C8B-B14F-4D97-AF65-F5344CB8AC3E}">
        <p14:creationId xmlns:p14="http://schemas.microsoft.com/office/powerpoint/2010/main" val="3951598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7</a:t>
            </a:fld>
            <a:endParaRPr lang="fr-FR"/>
          </a:p>
        </p:txBody>
      </p:sp>
    </p:spTree>
    <p:extLst>
      <p:ext uri="{BB962C8B-B14F-4D97-AF65-F5344CB8AC3E}">
        <p14:creationId xmlns:p14="http://schemas.microsoft.com/office/powerpoint/2010/main" val="37422523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8</a:t>
            </a:fld>
            <a:endParaRPr lang="fr-FR"/>
          </a:p>
        </p:txBody>
      </p:sp>
    </p:spTree>
    <p:extLst>
      <p:ext uri="{BB962C8B-B14F-4D97-AF65-F5344CB8AC3E}">
        <p14:creationId xmlns:p14="http://schemas.microsoft.com/office/powerpoint/2010/main" val="414859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9</a:t>
            </a:fld>
            <a:endParaRPr lang="fr-FR"/>
          </a:p>
        </p:txBody>
      </p:sp>
    </p:spTree>
    <p:extLst>
      <p:ext uri="{BB962C8B-B14F-4D97-AF65-F5344CB8AC3E}">
        <p14:creationId xmlns:p14="http://schemas.microsoft.com/office/powerpoint/2010/main" val="1722260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10</a:t>
            </a:fld>
            <a:endParaRPr lang="fr-FR"/>
          </a:p>
        </p:txBody>
      </p:sp>
    </p:spTree>
    <p:extLst>
      <p:ext uri="{BB962C8B-B14F-4D97-AF65-F5344CB8AC3E}">
        <p14:creationId xmlns:p14="http://schemas.microsoft.com/office/powerpoint/2010/main" val="857878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11</a:t>
            </a:fld>
            <a:endParaRPr lang="fr-FR"/>
          </a:p>
        </p:txBody>
      </p:sp>
    </p:spTree>
    <p:extLst>
      <p:ext uri="{BB962C8B-B14F-4D97-AF65-F5344CB8AC3E}">
        <p14:creationId xmlns:p14="http://schemas.microsoft.com/office/powerpoint/2010/main" val="1446482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12</a:t>
            </a:fld>
            <a:endParaRPr lang="fr-FR"/>
          </a:p>
        </p:txBody>
      </p:sp>
    </p:spTree>
    <p:extLst>
      <p:ext uri="{BB962C8B-B14F-4D97-AF65-F5344CB8AC3E}">
        <p14:creationId xmlns:p14="http://schemas.microsoft.com/office/powerpoint/2010/main" val="24133646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2ED956-CC97-4549-9C55-57DAC10261A0}" type="slidenum">
              <a:rPr lang="fr-FR" smtClean="0"/>
              <a:t>13</a:t>
            </a:fld>
            <a:endParaRPr lang="fr-FR"/>
          </a:p>
        </p:txBody>
      </p:sp>
    </p:spTree>
    <p:extLst>
      <p:ext uri="{BB962C8B-B14F-4D97-AF65-F5344CB8AC3E}">
        <p14:creationId xmlns:p14="http://schemas.microsoft.com/office/powerpoint/2010/main" val="91325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803B027-4949-42AD-A864-E54E25C0CF68}" type="datetime1">
              <a:rPr lang="fr-FR" smtClean="0"/>
              <a:t>18/11/2019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2271756565"/>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B9FB16-EB6D-40F2-834A-9A713C1732E4}" type="datetime1">
              <a:rPr lang="fr-FR" smtClean="0"/>
              <a:t>18/11/2019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137995821"/>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C5C2C26D-36D8-4B66-BF6B-267779CE69EA}" type="datetime1">
              <a:rPr lang="fr-FR" smtClean="0"/>
              <a:t>18/11/2019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2587940742"/>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A892EEB-9953-4A2B-B458-3BBFDCBE8F54}" type="datetime1">
              <a:rPr lang="fr-FR" smtClean="0"/>
              <a:t>18/11/2019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3015581463"/>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88D6E69-6908-4554-8EF9-8D89228EF71B}" type="datetime1">
              <a:rPr lang="fr-FR" smtClean="0"/>
              <a:t>18/11/2019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1557867883"/>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4CC731A-BCEF-4DAE-A5FC-14F7B9F0432F}" type="datetime1">
              <a:rPr lang="fr-FR" smtClean="0"/>
              <a:t>18/11/2019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1367629008"/>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FBB4852-DA7E-4BBD-B709-2C1164D56D1D}" type="datetime1">
              <a:rPr lang="fr-FR" smtClean="0"/>
              <a:t>18/11/2019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1873620673"/>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439D86-B7FC-485E-92BB-7CCF1276200B}" type="datetime1">
              <a:rPr lang="fr-FR" smtClean="0"/>
              <a:t>18/11/2019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1702761024"/>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B1217BA-0667-4A09-BA57-267CD5673A95}" type="datetime1">
              <a:rPr lang="fr-FR" smtClean="0"/>
              <a:t>18/11/2019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2854476939"/>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E024CD-5395-422B-B073-B19D939042CA}" type="datetime1">
              <a:rPr lang="fr-FR" smtClean="0"/>
              <a:t>18/11/2019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3880097188"/>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26058A9-F5AE-4391-8752-2E7365CFBCE1}" type="datetime1">
              <a:rPr lang="fr-FR" smtClean="0"/>
              <a:t>18/11/2019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736DC5FC-E0A7-4CC1-8B38-A2B8533CDDD0}" type="slidenum">
              <a:rPr lang="fr-FR" smtClean="0"/>
              <a:t>‹N°›</a:t>
            </a:fld>
            <a:endParaRPr lang="fr-FR"/>
          </a:p>
        </p:txBody>
      </p:sp>
    </p:spTree>
    <p:extLst>
      <p:ext uri="{BB962C8B-B14F-4D97-AF65-F5344CB8AC3E}">
        <p14:creationId xmlns:p14="http://schemas.microsoft.com/office/powerpoint/2010/main" val="4118942259"/>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58C88A-7E58-47E1-AA92-516BCD7B5C41}" type="datetime1">
              <a:rPr lang="fr-FR" smtClean="0"/>
              <a:t>18/11/2019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6DC5FC-E0A7-4CC1-8B38-A2B8533CDDD0}" type="slidenum">
              <a:rPr lang="fr-FR" smtClean="0"/>
              <a:t>‹N°›</a:t>
            </a:fld>
            <a:endParaRPr lang="fr-FR"/>
          </a:p>
        </p:txBody>
      </p:sp>
    </p:spTree>
    <p:extLst>
      <p:ext uri="{BB962C8B-B14F-4D97-AF65-F5344CB8AC3E}">
        <p14:creationId xmlns:p14="http://schemas.microsoft.com/office/powerpoint/2010/main" val="363183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1</a:t>
            </a:fld>
            <a:endParaRPr lang="fr-FR" b="1" dirty="0">
              <a:solidFill>
                <a:srgbClr val="00B050"/>
              </a:solidFill>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2766" t="-265" r="3193"/>
          <a:stretch/>
        </p:blipFill>
        <p:spPr>
          <a:xfrm>
            <a:off x="797644" y="410468"/>
            <a:ext cx="10645876" cy="5929341"/>
          </a:xfrm>
          <a:prstGeom prst="rect">
            <a:avLst/>
          </a:prstGeom>
          <a:effectLst>
            <a:softEdge rad="127000"/>
          </a:effectLst>
        </p:spPr>
      </p:pic>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2604" y="1558382"/>
            <a:ext cx="5986791" cy="4797968"/>
          </a:xfrm>
          <a:prstGeom prst="rect">
            <a:avLst/>
          </a:prstGeom>
        </p:spPr>
      </p:pic>
      <p:sp>
        <p:nvSpPr>
          <p:cNvPr id="10" name="Rectangle 9"/>
          <p:cNvSpPr/>
          <p:nvPr/>
        </p:nvSpPr>
        <p:spPr>
          <a:xfrm>
            <a:off x="1769070" y="774426"/>
            <a:ext cx="8703024" cy="5201424"/>
          </a:xfrm>
          <a:prstGeom prst="rect">
            <a:avLst/>
          </a:prstGeom>
        </p:spPr>
        <p:txBody>
          <a:bodyPr wrap="none">
            <a:spAutoFit/>
          </a:bodyPr>
          <a:lstStyle/>
          <a:p>
            <a:r>
              <a:rPr lang="fr-FR" sz="16600" b="1" dirty="0">
                <a:ln>
                  <a:solidFill>
                    <a:schemeClr val="bg1"/>
                  </a:solidFill>
                </a:ln>
                <a:solidFill>
                  <a:srgbClr val="00B050"/>
                </a:solidFill>
                <a:latin typeface="Edwardian Script ITC" panose="030303020407070D0804" pitchFamily="66" charset="0"/>
              </a:rPr>
              <a:t>L</a:t>
            </a:r>
            <a:r>
              <a:rPr lang="fr-FR" sz="16600" b="1" dirty="0" smtClean="0">
                <a:ln>
                  <a:solidFill>
                    <a:schemeClr val="bg1"/>
                  </a:solidFill>
                </a:ln>
                <a:solidFill>
                  <a:srgbClr val="00B050"/>
                </a:solidFill>
                <a:latin typeface="Edwardian Script ITC" panose="030303020407070D0804" pitchFamily="66" charset="0"/>
              </a:rPr>
              <a:t>e french </a:t>
            </a:r>
            <a:r>
              <a:rPr lang="fr-FR" sz="16600" b="1" dirty="0" err="1" smtClean="0">
                <a:ln>
                  <a:solidFill>
                    <a:schemeClr val="bg1"/>
                  </a:solidFill>
                </a:ln>
                <a:solidFill>
                  <a:srgbClr val="00B050"/>
                </a:solidFill>
                <a:latin typeface="Edwardian Script ITC" panose="030303020407070D0804" pitchFamily="66" charset="0"/>
              </a:rPr>
              <a:t>kiss</a:t>
            </a:r>
            <a:r>
              <a:rPr lang="fr-FR" sz="16600" b="1" dirty="0" smtClean="0">
                <a:ln>
                  <a:solidFill>
                    <a:schemeClr val="bg1"/>
                  </a:solidFill>
                </a:ln>
                <a:solidFill>
                  <a:srgbClr val="00B050"/>
                </a:solidFill>
                <a:latin typeface="Edwardian Script ITC" panose="030303020407070D0804" pitchFamily="66" charset="0"/>
              </a:rPr>
              <a:t> </a:t>
            </a:r>
          </a:p>
          <a:p>
            <a:r>
              <a:rPr lang="fr-FR" sz="16600" b="1" dirty="0" smtClean="0">
                <a:ln>
                  <a:solidFill>
                    <a:schemeClr val="bg1"/>
                  </a:solidFill>
                </a:ln>
                <a:solidFill>
                  <a:srgbClr val="00B050"/>
                </a:solidFill>
                <a:latin typeface="Edwardian Script ITC" panose="030303020407070D0804" pitchFamily="66" charset="0"/>
              </a:rPr>
              <a:t>   par Lande</a:t>
            </a:r>
            <a:endParaRPr lang="fr-FR" sz="16600" b="1" dirty="0">
              <a:ln>
                <a:solidFill>
                  <a:schemeClr val="bg1"/>
                </a:solidFill>
              </a:ln>
              <a:solidFill>
                <a:srgbClr val="00B050"/>
              </a:solidFill>
              <a:latin typeface="Edwardian Script ITC" panose="030303020407070D0804" pitchFamily="66" charset="0"/>
            </a:endParaRPr>
          </a:p>
        </p:txBody>
      </p:sp>
    </p:spTree>
    <p:extLst>
      <p:ext uri="{BB962C8B-B14F-4D97-AF65-F5344CB8AC3E}">
        <p14:creationId xmlns:p14="http://schemas.microsoft.com/office/powerpoint/2010/main" val="2377841623"/>
      </p:ext>
    </p:extLst>
  </p:cSld>
  <p:clrMapOvr>
    <a:masterClrMapping/>
  </p:clrMapOvr>
  <mc:AlternateContent xmlns:mc="http://schemas.openxmlformats.org/markup-compatibility/2006" xmlns:p14="http://schemas.microsoft.com/office/powerpoint/2010/main">
    <mc:Choice Requires="p14">
      <p:transition spd="slow" p14:dur="7500" advTm="12000">
        <p14:warp/>
        <p:sndAc>
          <p:stSnd loop="1">
            <p:snd r:embed="rId3" name="HaloaTahiti .wav"/>
          </p:stSnd>
        </p:sndAc>
      </p:transition>
    </mc:Choice>
    <mc:Fallback xmlns="">
      <p:transition spd="slow" advTm="12000">
        <p:fade/>
        <p:sndAc>
          <p:stSnd loop="1">
            <p:snd r:embed="rId6" name="HaloaTahiti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000"/>
                                        <p:tgtEl>
                                          <p:spTgt spid="8"/>
                                        </p:tgtEl>
                                      </p:cBhvr>
                                    </p:animEffect>
                                    <p:anim calcmode="lin" valueType="num">
                                      <p:cBhvr>
                                        <p:cTn id="31" dur="2000" fill="hold"/>
                                        <p:tgtEl>
                                          <p:spTgt spid="8"/>
                                        </p:tgtEl>
                                        <p:attrNameLst>
                                          <p:attrName>ppt_w</p:attrName>
                                        </p:attrNameLst>
                                      </p:cBhvr>
                                      <p:tavLst>
                                        <p:tav tm="0" fmla="#ppt_w*sin(2.5*pi*$)">
                                          <p:val>
                                            <p:fltVal val="0"/>
                                          </p:val>
                                        </p:tav>
                                        <p:tav tm="100000">
                                          <p:val>
                                            <p:fltVal val="1"/>
                                          </p:val>
                                        </p:tav>
                                      </p:tavLst>
                                    </p:anim>
                                    <p:anim calcmode="lin" valueType="num">
                                      <p:cBhvr>
                                        <p:cTn id="32"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2</a:t>
            </a:fld>
            <a:endParaRPr lang="fr-FR" b="1" dirty="0">
              <a:solidFill>
                <a:srgbClr val="00B050"/>
              </a:solidFill>
            </a:endParaRPr>
          </a:p>
        </p:txBody>
      </p:sp>
      <p:pic>
        <p:nvPicPr>
          <p:cNvPr id="2" name="Image 1"/>
          <p:cNvPicPr>
            <a:picLocks noChangeAspect="1"/>
          </p:cNvPicPr>
          <p:nvPr/>
        </p:nvPicPr>
        <p:blipFill>
          <a:blip r:embed="rId3"/>
          <a:stretch>
            <a:fillRect/>
          </a:stretch>
        </p:blipFill>
        <p:spPr>
          <a:xfrm>
            <a:off x="1811593" y="442247"/>
            <a:ext cx="8568813" cy="5914103"/>
          </a:xfrm>
          <a:prstGeom prst="rect">
            <a:avLst/>
          </a:prstGeom>
          <a:effectLst>
            <a:softEdge rad="127000"/>
          </a:effectLst>
        </p:spPr>
      </p:pic>
    </p:spTree>
    <p:extLst>
      <p:ext uri="{BB962C8B-B14F-4D97-AF65-F5344CB8AC3E}">
        <p14:creationId xmlns:p14="http://schemas.microsoft.com/office/powerpoint/2010/main" val="1694366526"/>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3</a:t>
            </a:fld>
            <a:endParaRPr lang="fr-FR" b="1" dirty="0">
              <a:solidFill>
                <a:srgbClr val="00B05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9987" y="471487"/>
            <a:ext cx="10515600" cy="5915025"/>
          </a:xfrm>
          <a:prstGeom prst="rect">
            <a:avLst/>
          </a:prstGeom>
          <a:effectLst>
            <a:softEdge rad="127000"/>
          </a:effectLst>
        </p:spPr>
      </p:pic>
      <p:sp>
        <p:nvSpPr>
          <p:cNvPr id="3" name="Rectangle 2"/>
          <p:cNvSpPr/>
          <p:nvPr/>
        </p:nvSpPr>
        <p:spPr>
          <a:xfrm>
            <a:off x="1698522" y="1137345"/>
            <a:ext cx="8878529" cy="4524315"/>
          </a:xfrm>
          <a:prstGeom prst="rect">
            <a:avLst/>
          </a:prstGeom>
        </p:spPr>
        <p:txBody>
          <a:bodyPr wrap="square">
            <a:spAutoFit/>
          </a:bodyPr>
          <a:lstStyle/>
          <a:p>
            <a:r>
              <a:rPr lang="fr-FR" sz="4800" b="1" dirty="0" smtClean="0">
                <a:ln>
                  <a:solidFill>
                    <a:srgbClr val="FFFF00"/>
                  </a:solidFill>
                </a:ln>
                <a:solidFill>
                  <a:schemeClr val="bg1"/>
                </a:solidFill>
                <a:effectLst>
                  <a:glow rad="228600">
                    <a:schemeClr val="accent2">
                      <a:satMod val="175000"/>
                      <a:alpha val="40000"/>
                    </a:schemeClr>
                  </a:glow>
                </a:effectLst>
                <a:latin typeface="Edwardian Script ITC" panose="030303020407070D0804" pitchFamily="66" charset="0"/>
              </a:rPr>
              <a:t>Le french </a:t>
            </a:r>
            <a:r>
              <a:rPr lang="fr-FR" sz="4800" b="1" dirty="0" err="1" smtClean="0">
                <a:ln>
                  <a:solidFill>
                    <a:srgbClr val="FFFF00"/>
                  </a:solidFill>
                </a:ln>
                <a:solidFill>
                  <a:schemeClr val="bg1"/>
                </a:solidFill>
                <a:effectLst>
                  <a:glow rad="228600">
                    <a:schemeClr val="accent2">
                      <a:satMod val="175000"/>
                      <a:alpha val="40000"/>
                    </a:schemeClr>
                  </a:glow>
                </a:effectLst>
                <a:latin typeface="Edwardian Script ITC" panose="030303020407070D0804" pitchFamily="66" charset="0"/>
              </a:rPr>
              <a:t>kiss</a:t>
            </a:r>
            <a:r>
              <a:rPr lang="fr-FR" sz="4800" b="1" dirty="0" smtClean="0">
                <a:ln>
                  <a:solidFill>
                    <a:srgbClr val="FFFF00"/>
                  </a:solidFill>
                </a:ln>
                <a:solidFill>
                  <a:schemeClr val="bg1"/>
                </a:solidFill>
                <a:effectLst>
                  <a:glow rad="228600">
                    <a:schemeClr val="accent2">
                      <a:satMod val="175000"/>
                      <a:alpha val="40000"/>
                    </a:schemeClr>
                  </a:glow>
                </a:effectLst>
                <a:latin typeface="Edwardian Script ITC" panose="030303020407070D0804" pitchFamily="66" charset="0"/>
              </a:rPr>
              <a:t>, ce baiser romantique à la française, fait partie de notre culture depuis bien des siècles. Mais d’où vient-il vraiment et quels sont ses autres petits noms ? Et puis, comment lui faire honneur sans se rater ? Fourchette &amp; Bikini vous dit tout et vous livre la recette d’un french </a:t>
            </a:r>
            <a:r>
              <a:rPr lang="fr-FR" sz="4800" b="1" dirty="0" err="1" smtClean="0">
                <a:ln>
                  <a:solidFill>
                    <a:srgbClr val="FFFF00"/>
                  </a:solidFill>
                </a:ln>
                <a:solidFill>
                  <a:schemeClr val="bg1"/>
                </a:solidFill>
                <a:effectLst>
                  <a:glow rad="228600">
                    <a:schemeClr val="accent2">
                      <a:satMod val="175000"/>
                      <a:alpha val="40000"/>
                    </a:schemeClr>
                  </a:glow>
                </a:effectLst>
                <a:latin typeface="Edwardian Script ITC" panose="030303020407070D0804" pitchFamily="66" charset="0"/>
              </a:rPr>
              <a:t>kiss</a:t>
            </a:r>
            <a:r>
              <a:rPr lang="fr-FR" sz="4800" b="1" dirty="0" smtClean="0">
                <a:ln>
                  <a:solidFill>
                    <a:srgbClr val="FFFF00"/>
                  </a:solidFill>
                </a:ln>
                <a:solidFill>
                  <a:schemeClr val="bg1"/>
                </a:solidFill>
                <a:effectLst>
                  <a:glow rad="228600">
                    <a:schemeClr val="accent2">
                      <a:satMod val="175000"/>
                      <a:alpha val="40000"/>
                    </a:schemeClr>
                  </a:glow>
                </a:effectLst>
                <a:latin typeface="Edwardian Script ITC" panose="030303020407070D0804" pitchFamily="66" charset="0"/>
              </a:rPr>
              <a:t> réussi.</a:t>
            </a:r>
            <a:endParaRPr lang="fr-FR" sz="4800" b="1" dirty="0">
              <a:ln>
                <a:solidFill>
                  <a:srgbClr val="FFFF00"/>
                </a:solidFill>
              </a:ln>
              <a:solidFill>
                <a:schemeClr val="bg1"/>
              </a:solidFill>
              <a:effectLst>
                <a:glow rad="228600">
                  <a:schemeClr val="accent2">
                    <a:satMod val="175000"/>
                    <a:alpha val="40000"/>
                  </a:schemeClr>
                </a:glow>
              </a:effectLst>
              <a:latin typeface="Edwardian Script ITC" panose="030303020407070D0804" pitchFamily="66" charset="0"/>
            </a:endParaRPr>
          </a:p>
        </p:txBody>
      </p:sp>
    </p:spTree>
    <p:extLst>
      <p:ext uri="{BB962C8B-B14F-4D97-AF65-F5344CB8AC3E}">
        <p14:creationId xmlns:p14="http://schemas.microsoft.com/office/powerpoint/2010/main" val="1781347149"/>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4</a:t>
            </a:fld>
            <a:endParaRPr lang="fr-FR" b="1" dirty="0">
              <a:solidFill>
                <a:srgbClr val="00B050"/>
              </a:solidFill>
            </a:endParaRPr>
          </a:p>
        </p:txBody>
      </p:sp>
      <p:pic>
        <p:nvPicPr>
          <p:cNvPr id="2" name="Image 1"/>
          <p:cNvPicPr>
            <a:picLocks noChangeAspect="1"/>
          </p:cNvPicPr>
          <p:nvPr/>
        </p:nvPicPr>
        <p:blipFill>
          <a:blip r:embed="rId3"/>
          <a:stretch>
            <a:fillRect/>
          </a:stretch>
        </p:blipFill>
        <p:spPr>
          <a:xfrm>
            <a:off x="767138" y="475737"/>
            <a:ext cx="10706888" cy="5939811"/>
          </a:xfrm>
          <a:prstGeom prst="rect">
            <a:avLst/>
          </a:prstGeom>
          <a:effectLst>
            <a:softEdge rad="127000"/>
          </a:effectLst>
        </p:spPr>
      </p:pic>
      <p:sp>
        <p:nvSpPr>
          <p:cNvPr id="3" name="Rectangle 2"/>
          <p:cNvSpPr/>
          <p:nvPr/>
        </p:nvSpPr>
        <p:spPr>
          <a:xfrm>
            <a:off x="1131939" y="784554"/>
            <a:ext cx="9928122" cy="5262979"/>
          </a:xfrm>
          <a:prstGeom prst="rect">
            <a:avLst/>
          </a:prstGeom>
        </p:spPr>
        <p:txBody>
          <a:bodyPr wrap="square">
            <a:spAutoFit/>
          </a:bodyPr>
          <a:lstStyle/>
          <a:p>
            <a:r>
              <a:rPr lang="fr-FR" sz="4800" b="1" dirty="0" smtClean="0">
                <a:ln>
                  <a:solidFill>
                    <a:srgbClr val="FFFF00"/>
                  </a:solidFill>
                </a:ln>
                <a:solidFill>
                  <a:srgbClr val="00B050"/>
                </a:solidFill>
                <a:effectLst>
                  <a:glow rad="228600">
                    <a:schemeClr val="accent2">
                      <a:satMod val="175000"/>
                      <a:alpha val="40000"/>
                    </a:schemeClr>
                  </a:glow>
                </a:effectLst>
                <a:latin typeface="Edwardian Script ITC" panose="030303020407070D0804" pitchFamily="66" charset="0"/>
              </a:rPr>
              <a:t>D'où vient le french </a:t>
            </a:r>
            <a:r>
              <a:rPr lang="fr-FR" sz="4800" b="1" dirty="0" err="1" smtClean="0">
                <a:ln>
                  <a:solidFill>
                    <a:srgbClr val="FFFF00"/>
                  </a:solidFill>
                </a:ln>
                <a:solidFill>
                  <a:srgbClr val="00B050"/>
                </a:solidFill>
                <a:effectLst>
                  <a:glow rad="228600">
                    <a:schemeClr val="accent2">
                      <a:satMod val="175000"/>
                      <a:alpha val="40000"/>
                    </a:schemeClr>
                  </a:glow>
                </a:effectLst>
                <a:latin typeface="Edwardian Script ITC" panose="030303020407070D0804" pitchFamily="66" charset="0"/>
              </a:rPr>
              <a:t>Kiss</a:t>
            </a:r>
            <a:r>
              <a:rPr lang="fr-FR" sz="4800" b="1" dirty="0" smtClean="0">
                <a:ln>
                  <a:solidFill>
                    <a:srgbClr val="FFFF00"/>
                  </a:solidFill>
                </a:ln>
                <a:solidFill>
                  <a:srgbClr val="00B050"/>
                </a:solidFill>
                <a:effectLst>
                  <a:glow rad="228600">
                    <a:schemeClr val="accent2">
                      <a:satMod val="175000"/>
                      <a:alpha val="40000"/>
                    </a:schemeClr>
                  </a:glow>
                </a:effectLst>
                <a:latin typeface="Edwardian Script ITC" panose="030303020407070D0804" pitchFamily="66" charset="0"/>
              </a:rPr>
              <a:t> ?</a:t>
            </a:r>
          </a:p>
          <a:p>
            <a:r>
              <a:rPr lang="fr-FR" sz="4800" b="1" dirty="0" smtClean="0">
                <a:ln>
                  <a:solidFill>
                    <a:srgbClr val="FFFF00"/>
                  </a:solidFill>
                </a:ln>
                <a:solidFill>
                  <a:srgbClr val="00B050"/>
                </a:solidFill>
                <a:effectLst>
                  <a:glow rad="228600">
                    <a:schemeClr val="accent2">
                      <a:satMod val="175000"/>
                      <a:alpha val="40000"/>
                    </a:schemeClr>
                  </a:glow>
                </a:effectLst>
                <a:latin typeface="Edwardian Script ITC" panose="030303020407070D0804" pitchFamily="66" charset="0"/>
              </a:rPr>
              <a:t>Le french </a:t>
            </a:r>
            <a:r>
              <a:rPr lang="fr-FR" sz="4800" b="1" dirty="0" err="1" smtClean="0">
                <a:ln>
                  <a:solidFill>
                    <a:srgbClr val="FFFF00"/>
                  </a:solidFill>
                </a:ln>
                <a:solidFill>
                  <a:srgbClr val="00B050"/>
                </a:solidFill>
                <a:effectLst>
                  <a:glow rad="228600">
                    <a:schemeClr val="accent2">
                      <a:satMod val="175000"/>
                      <a:alpha val="40000"/>
                    </a:schemeClr>
                  </a:glow>
                </a:effectLst>
                <a:latin typeface="Edwardian Script ITC" panose="030303020407070D0804" pitchFamily="66" charset="0"/>
              </a:rPr>
              <a:t>kiss</a:t>
            </a:r>
            <a:r>
              <a:rPr lang="fr-FR" sz="4800" b="1" dirty="0" smtClean="0">
                <a:ln>
                  <a:solidFill>
                    <a:srgbClr val="FFFF00"/>
                  </a:solidFill>
                </a:ln>
                <a:solidFill>
                  <a:srgbClr val="00B050"/>
                </a:solidFill>
                <a:effectLst>
                  <a:glow rad="228600">
                    <a:schemeClr val="accent2">
                      <a:satMod val="175000"/>
                      <a:alpha val="40000"/>
                    </a:schemeClr>
                  </a:glow>
                </a:effectLst>
                <a:latin typeface="Edwardian Script ITC" panose="030303020407070D0804" pitchFamily="66" charset="0"/>
              </a:rPr>
              <a:t> n’est en réalité pas si « french » que ça. En effet, son origine provient de différentes cultures, puisqu’il était déjà présent en Inde au 5ème siècle avant Jésus Christ, comme en atteste le </a:t>
            </a:r>
            <a:r>
              <a:rPr lang="fr-FR" sz="4800" b="1" dirty="0" err="1" smtClean="0">
                <a:ln>
                  <a:solidFill>
                    <a:srgbClr val="FFFF00"/>
                  </a:solidFill>
                </a:ln>
                <a:solidFill>
                  <a:srgbClr val="00B050"/>
                </a:solidFill>
                <a:effectLst>
                  <a:glow rad="228600">
                    <a:schemeClr val="accent2">
                      <a:satMod val="175000"/>
                      <a:alpha val="40000"/>
                    </a:schemeClr>
                  </a:glow>
                </a:effectLst>
                <a:latin typeface="Edwardian Script ITC" panose="030303020407070D0804" pitchFamily="66" charset="0"/>
              </a:rPr>
              <a:t>kama</a:t>
            </a:r>
            <a:r>
              <a:rPr lang="fr-FR" sz="4800" b="1" dirty="0" smtClean="0">
                <a:ln>
                  <a:solidFill>
                    <a:srgbClr val="FFFF00"/>
                  </a:solidFill>
                </a:ln>
                <a:solidFill>
                  <a:srgbClr val="00B050"/>
                </a:solidFill>
                <a:effectLst>
                  <a:glow rad="228600">
                    <a:schemeClr val="accent2">
                      <a:satMod val="175000"/>
                      <a:alpha val="40000"/>
                    </a:schemeClr>
                  </a:glow>
                </a:effectLst>
                <a:latin typeface="Edwardian Script ITC" panose="030303020407070D0804" pitchFamily="66" charset="0"/>
              </a:rPr>
              <a:t> sutra, et chez les romains pendant l’Empire Romain (27ème siècle avant Jésus Christ), qui l’exportèrent en Gaule pendant leurs conquêtes.</a:t>
            </a:r>
            <a:endParaRPr lang="fr-FR" sz="4800" b="1" dirty="0">
              <a:ln>
                <a:solidFill>
                  <a:srgbClr val="FFFF00"/>
                </a:solidFill>
              </a:ln>
              <a:solidFill>
                <a:srgbClr val="00B050"/>
              </a:solidFill>
              <a:effectLst>
                <a:glow rad="228600">
                  <a:schemeClr val="accent2">
                    <a:satMod val="175000"/>
                    <a:alpha val="40000"/>
                  </a:schemeClr>
                </a:glow>
              </a:effectLst>
              <a:latin typeface="Edwardian Script ITC" panose="030303020407070D0804" pitchFamily="66" charset="0"/>
            </a:endParaRPr>
          </a:p>
        </p:txBody>
      </p:sp>
    </p:spTree>
    <p:extLst>
      <p:ext uri="{BB962C8B-B14F-4D97-AF65-F5344CB8AC3E}">
        <p14:creationId xmlns:p14="http://schemas.microsoft.com/office/powerpoint/2010/main" val="1873102974"/>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5</a:t>
            </a:fld>
            <a:endParaRPr lang="fr-FR" b="1" dirty="0">
              <a:solidFill>
                <a:srgbClr val="00B050"/>
              </a:solidFill>
            </a:endParaRPr>
          </a:p>
        </p:txBody>
      </p:sp>
      <p:pic>
        <p:nvPicPr>
          <p:cNvPr id="2" name="Image 1"/>
          <p:cNvPicPr>
            <a:picLocks noChangeAspect="1"/>
          </p:cNvPicPr>
          <p:nvPr/>
        </p:nvPicPr>
        <p:blipFill>
          <a:blip r:embed="rId3"/>
          <a:stretch>
            <a:fillRect/>
          </a:stretch>
        </p:blipFill>
        <p:spPr>
          <a:xfrm>
            <a:off x="766916" y="486697"/>
            <a:ext cx="10681875" cy="5884606"/>
          </a:xfrm>
          <a:prstGeom prst="rect">
            <a:avLst/>
          </a:prstGeom>
          <a:effectLst>
            <a:softEdge rad="127000"/>
          </a:effectLst>
        </p:spPr>
      </p:pic>
      <p:sp>
        <p:nvSpPr>
          <p:cNvPr id="3" name="Rectangle 2"/>
          <p:cNvSpPr/>
          <p:nvPr/>
        </p:nvSpPr>
        <p:spPr>
          <a:xfrm>
            <a:off x="1850924" y="1887302"/>
            <a:ext cx="8539316" cy="3170099"/>
          </a:xfrm>
          <a:prstGeom prst="rect">
            <a:avLst/>
          </a:prstGeom>
        </p:spPr>
        <p:txBody>
          <a:bodyPr wrap="square">
            <a:spAutoFit/>
          </a:bodyPr>
          <a:lstStyle/>
          <a:p>
            <a:r>
              <a:rPr lang="fr-FR" sz="4000" b="1" dirty="0" smtClean="0">
                <a:solidFill>
                  <a:schemeClr val="bg1"/>
                </a:solidFill>
                <a:effectLst>
                  <a:glow rad="228600">
                    <a:schemeClr val="accent2">
                      <a:satMod val="175000"/>
                      <a:alpha val="40000"/>
                    </a:schemeClr>
                  </a:glow>
                </a:effectLst>
                <a:latin typeface="Edwardian Script ITC" panose="030303020407070D0804" pitchFamily="66" charset="0"/>
              </a:rPr>
              <a:t>Les pays anglo-saxons, très puritains, ne pratiquaient pas le french </a:t>
            </a:r>
            <a:r>
              <a:rPr lang="fr-FR" sz="4000" b="1" dirty="0" err="1" smtClean="0">
                <a:solidFill>
                  <a:schemeClr val="bg1"/>
                </a:solidFill>
                <a:effectLst>
                  <a:glow rad="228600">
                    <a:schemeClr val="accent2">
                      <a:satMod val="175000"/>
                      <a:alpha val="40000"/>
                    </a:schemeClr>
                  </a:glow>
                </a:effectLst>
                <a:latin typeface="Edwardian Script ITC" panose="030303020407070D0804" pitchFamily="66" charset="0"/>
              </a:rPr>
              <a:t>kiss</a:t>
            </a:r>
            <a:r>
              <a:rPr lang="fr-FR" sz="4000" b="1" dirty="0" smtClean="0">
                <a:solidFill>
                  <a:schemeClr val="bg1"/>
                </a:solidFill>
                <a:effectLst>
                  <a:glow rad="228600">
                    <a:schemeClr val="accent2">
                      <a:satMod val="175000"/>
                      <a:alpha val="40000"/>
                    </a:schemeClr>
                  </a:glow>
                </a:effectLst>
                <a:latin typeface="Edwardian Script ITC" panose="030303020407070D0804" pitchFamily="66" charset="0"/>
              </a:rPr>
              <a:t>, et l’on découvert en venant en France. Contrairement aux français qui se font la bise pour se dire bonjour, les américains se font des accolades, alors, qu’elle n’a pas été leur surprise quand ils ont vu les français s’embrasser !</a:t>
            </a:r>
            <a:endParaRPr lang="fr-FR" sz="4000" b="1" dirty="0">
              <a:solidFill>
                <a:schemeClr val="bg1"/>
              </a:solidFill>
              <a:effectLst>
                <a:glow rad="228600">
                  <a:schemeClr val="accent2">
                    <a:satMod val="175000"/>
                    <a:alpha val="40000"/>
                  </a:schemeClr>
                </a:glow>
              </a:effectLst>
              <a:latin typeface="Edwardian Script ITC" panose="030303020407070D0804" pitchFamily="66" charset="0"/>
            </a:endParaRPr>
          </a:p>
        </p:txBody>
      </p:sp>
    </p:spTree>
    <p:extLst>
      <p:ext uri="{BB962C8B-B14F-4D97-AF65-F5344CB8AC3E}">
        <p14:creationId xmlns:p14="http://schemas.microsoft.com/office/powerpoint/2010/main" val="781922091"/>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6</a:t>
            </a:fld>
            <a:endParaRPr lang="fr-FR" b="1" dirty="0">
              <a:solidFill>
                <a:srgbClr val="00B05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46238" y="413537"/>
            <a:ext cx="9962535" cy="5912735"/>
          </a:xfrm>
          <a:prstGeom prst="rect">
            <a:avLst/>
          </a:prstGeom>
          <a:effectLst>
            <a:softEdge rad="127000"/>
          </a:effectLst>
        </p:spPr>
      </p:pic>
      <p:sp>
        <p:nvSpPr>
          <p:cNvPr id="3" name="Rectangle 2"/>
          <p:cNvSpPr/>
          <p:nvPr/>
        </p:nvSpPr>
        <p:spPr>
          <a:xfrm>
            <a:off x="814847" y="553749"/>
            <a:ext cx="10825316" cy="5632311"/>
          </a:xfrm>
          <a:prstGeom prst="rect">
            <a:avLst/>
          </a:prstGeom>
        </p:spPr>
        <p:txBody>
          <a:bodyPr wrap="square">
            <a:spAutoFit/>
          </a:bodyPr>
          <a:lstStyle/>
          <a:p>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Les surnoms du french </a:t>
            </a:r>
            <a:r>
              <a:rPr lang="fr-FR" sz="3600" b="1" dirty="0" err="1" smtClean="0">
                <a:solidFill>
                  <a:schemeClr val="bg1"/>
                </a:solidFill>
                <a:effectLst>
                  <a:glow rad="228600">
                    <a:schemeClr val="accent2">
                      <a:satMod val="175000"/>
                      <a:alpha val="40000"/>
                    </a:schemeClr>
                  </a:glow>
                </a:effectLst>
                <a:latin typeface="Edwardian Script ITC" panose="030303020407070D0804" pitchFamily="66" charset="0"/>
              </a:rPr>
              <a:t>kiss</a:t>
            </a:r>
            <a:endParaRPr lang="fr-FR" sz="3600" b="1" dirty="0" smtClean="0">
              <a:solidFill>
                <a:schemeClr val="bg1"/>
              </a:solidFill>
              <a:effectLst>
                <a:glow rad="228600">
                  <a:schemeClr val="accent2">
                    <a:satMod val="175000"/>
                    <a:alpha val="40000"/>
                  </a:schemeClr>
                </a:glow>
              </a:effectLst>
              <a:latin typeface="Edwardian Script ITC" panose="030303020407070D0804" pitchFamily="66" charset="0"/>
            </a:endParaRPr>
          </a:p>
          <a:p>
            <a:endParaRPr lang="fr-FR" sz="3600" b="1" dirty="0" smtClean="0">
              <a:solidFill>
                <a:schemeClr val="bg1"/>
              </a:solidFill>
              <a:effectLst>
                <a:glow rad="228600">
                  <a:schemeClr val="accent2">
                    <a:satMod val="175000"/>
                    <a:alpha val="40000"/>
                  </a:schemeClr>
                </a:glow>
              </a:effectLst>
              <a:latin typeface="Edwardian Script ITC" panose="030303020407070D0804" pitchFamily="66" charset="0"/>
            </a:endParaRPr>
          </a:p>
          <a:p>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Le french </a:t>
            </a:r>
            <a:r>
              <a:rPr lang="fr-FR" sz="3600" b="1" dirty="0" err="1" smtClean="0">
                <a:solidFill>
                  <a:schemeClr val="bg1"/>
                </a:solidFill>
                <a:effectLst>
                  <a:glow rad="228600">
                    <a:schemeClr val="accent2">
                      <a:satMod val="175000"/>
                      <a:alpha val="40000"/>
                    </a:schemeClr>
                  </a:glow>
                </a:effectLst>
                <a:latin typeface="Edwardian Script ITC" panose="030303020407070D0804" pitchFamily="66" charset="0"/>
              </a:rPr>
              <a:t>kiss</a:t>
            </a:r>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 possède de nombreux surnoms, plus ou moins triviaux, comme « Rouler un patin », « rouler une galoche », « se lécher la pomme », « emballer » ou « rouler une pelle ». Les enfants diront plutôt « embrasser avec la langue », tandis qu’on le retrouve sous les appellations « baiser sensuel », « baiser sexuel », « baiser érotique » ou encore « baiser amoureux » sur Wikipédia.</a:t>
            </a:r>
          </a:p>
          <a:p>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En fait, ce sont les soldats américains de la Première Guerre Mondiale, étonnés de la façon de s’embrasser des français, qui nommèrent « french </a:t>
            </a:r>
            <a:r>
              <a:rPr lang="fr-FR" sz="3600" b="1" dirty="0" err="1" smtClean="0">
                <a:solidFill>
                  <a:schemeClr val="bg1"/>
                </a:solidFill>
                <a:effectLst>
                  <a:glow rad="228600">
                    <a:schemeClr val="accent2">
                      <a:satMod val="175000"/>
                      <a:alpha val="40000"/>
                    </a:schemeClr>
                  </a:glow>
                </a:effectLst>
                <a:latin typeface="Edwardian Script ITC" panose="030303020407070D0804" pitchFamily="66" charset="0"/>
              </a:rPr>
              <a:t>kiss</a:t>
            </a:r>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 » ce que nous appelons simplement en France « embrasser avec la langue » ou « baiser langoureux ».</a:t>
            </a:r>
            <a:endParaRPr lang="fr-FR" sz="3600" b="1" dirty="0">
              <a:solidFill>
                <a:schemeClr val="bg1"/>
              </a:solidFill>
              <a:effectLst>
                <a:glow rad="228600">
                  <a:schemeClr val="accent2">
                    <a:satMod val="175000"/>
                    <a:alpha val="40000"/>
                  </a:schemeClr>
                </a:glow>
              </a:effectLst>
              <a:latin typeface="Edwardian Script ITC" panose="030303020407070D0804" pitchFamily="66" charset="0"/>
            </a:endParaRPr>
          </a:p>
        </p:txBody>
      </p:sp>
    </p:spTree>
    <p:extLst>
      <p:ext uri="{BB962C8B-B14F-4D97-AF65-F5344CB8AC3E}">
        <p14:creationId xmlns:p14="http://schemas.microsoft.com/office/powerpoint/2010/main" val="2644074713"/>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3" end="3"/>
                                            </p:txEl>
                                          </p:spTgt>
                                        </p:tgtEl>
                                        <p:attrNameLst>
                                          <p:attrName>ppt_w</p:attrName>
                                        </p:attrNameLst>
                                      </p:cBhvr>
                                    </p:anim>
                                    <p:anim by="(#ppt_w*0.50)" calcmode="lin" valueType="num">
                                      <p:cBhvr>
                                        <p:cTn id="24" dur="500" decel="50000" autoRev="1" fill="hold">
                                          <p:stCondLst>
                                            <p:cond delay="0"/>
                                          </p:stCondLst>
                                        </p:cTn>
                                        <p:tgtEl>
                                          <p:spTgt spid="3">
                                            <p:txEl>
                                              <p:pRg st="3" end="3"/>
                                            </p:txEl>
                                          </p:spTgt>
                                        </p:tgtEl>
                                        <p:attrNameLst>
                                          <p:attrName>ppt_x</p:attrName>
                                        </p:attrNameLst>
                                      </p:cBhvr>
                                    </p:anim>
                                    <p:anim from="(-#ppt_h/2)" to="(#ppt_y)" calcmode="lin" valueType="num">
                                      <p:cBhvr>
                                        <p:cTn id="25" dur="1000" fill="hold">
                                          <p:stCondLst>
                                            <p:cond delay="0"/>
                                          </p:stCondLst>
                                        </p:cTn>
                                        <p:tgtEl>
                                          <p:spTgt spid="3">
                                            <p:txEl>
                                              <p:pRg st="3" end="3"/>
                                            </p:txEl>
                                          </p:spTgt>
                                        </p:tgtEl>
                                        <p:attrNameLst>
                                          <p:attrName>ppt_y</p:attrName>
                                        </p:attrNameLst>
                                      </p:cBhvr>
                                    </p:anim>
                                    <p:animRot by="21600000">
                                      <p:cBhvr>
                                        <p:cTn id="26"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7</a:t>
            </a:fld>
            <a:endParaRPr lang="fr-FR" b="1" dirty="0">
              <a:solidFill>
                <a:srgbClr val="00B050"/>
              </a:solidFill>
            </a:endParaRPr>
          </a:p>
        </p:txBody>
      </p:sp>
      <p:pic>
        <p:nvPicPr>
          <p:cNvPr id="2" name="Image 1"/>
          <p:cNvPicPr>
            <a:picLocks noChangeAspect="1"/>
          </p:cNvPicPr>
          <p:nvPr/>
        </p:nvPicPr>
        <p:blipFill>
          <a:blip r:embed="rId3"/>
          <a:stretch>
            <a:fillRect/>
          </a:stretch>
        </p:blipFill>
        <p:spPr>
          <a:xfrm>
            <a:off x="943897" y="476373"/>
            <a:ext cx="10409903" cy="5846896"/>
          </a:xfrm>
          <a:prstGeom prst="rect">
            <a:avLst/>
          </a:prstGeom>
          <a:effectLst>
            <a:softEdge rad="127000"/>
          </a:effectLst>
        </p:spPr>
      </p:pic>
      <p:sp>
        <p:nvSpPr>
          <p:cNvPr id="3" name="Rectangle 2"/>
          <p:cNvSpPr/>
          <p:nvPr/>
        </p:nvSpPr>
        <p:spPr>
          <a:xfrm>
            <a:off x="1097525" y="553749"/>
            <a:ext cx="10102645" cy="5632311"/>
          </a:xfrm>
          <a:prstGeom prst="rect">
            <a:avLst/>
          </a:prstGeom>
        </p:spPr>
        <p:txBody>
          <a:bodyPr wrap="square">
            <a:spAutoFit/>
          </a:bodyPr>
          <a:lstStyle/>
          <a:p>
            <a:r>
              <a:rPr lang="fr-FR" sz="4000" b="1" dirty="0" smtClean="0">
                <a:solidFill>
                  <a:schemeClr val="bg1"/>
                </a:solidFill>
                <a:effectLst>
                  <a:glow rad="228600">
                    <a:schemeClr val="accent2">
                      <a:satMod val="175000"/>
                      <a:alpha val="40000"/>
                    </a:schemeClr>
                  </a:glow>
                </a:effectLst>
                <a:latin typeface="Edwardian Script ITC" panose="030303020407070D0804" pitchFamily="66" charset="0"/>
              </a:rPr>
              <a:t>Comment faire un french </a:t>
            </a:r>
            <a:r>
              <a:rPr lang="fr-FR" sz="4000" b="1" dirty="0" err="1" smtClean="0">
                <a:solidFill>
                  <a:schemeClr val="bg1"/>
                </a:solidFill>
                <a:effectLst>
                  <a:glow rad="228600">
                    <a:schemeClr val="accent2">
                      <a:satMod val="175000"/>
                      <a:alpha val="40000"/>
                    </a:schemeClr>
                  </a:glow>
                </a:effectLst>
                <a:latin typeface="Edwardian Script ITC" panose="030303020407070D0804" pitchFamily="66" charset="0"/>
              </a:rPr>
              <a:t>kiss</a:t>
            </a:r>
            <a:r>
              <a:rPr lang="fr-FR" sz="4000" b="1" dirty="0" smtClean="0">
                <a:solidFill>
                  <a:schemeClr val="bg1"/>
                </a:solidFill>
                <a:effectLst>
                  <a:glow rad="228600">
                    <a:schemeClr val="accent2">
                      <a:satMod val="175000"/>
                      <a:alpha val="40000"/>
                    </a:schemeClr>
                  </a:glow>
                </a:effectLst>
                <a:latin typeface="Edwardian Script ITC" panose="030303020407070D0804" pitchFamily="66" charset="0"/>
              </a:rPr>
              <a:t> ?</a:t>
            </a:r>
          </a:p>
          <a:p>
            <a:r>
              <a:rPr lang="fr-FR" sz="4000" b="1" dirty="0" smtClean="0">
                <a:solidFill>
                  <a:schemeClr val="bg1"/>
                </a:solidFill>
                <a:effectLst>
                  <a:glow rad="228600">
                    <a:schemeClr val="accent2">
                      <a:satMod val="175000"/>
                      <a:alpha val="40000"/>
                    </a:schemeClr>
                  </a:glow>
                </a:effectLst>
                <a:latin typeface="Edwardian Script ITC" panose="030303020407070D0804" pitchFamily="66" charset="0"/>
              </a:rPr>
              <a:t>Pour faire un french </a:t>
            </a:r>
            <a:r>
              <a:rPr lang="fr-FR" sz="4000" b="1" dirty="0" err="1" smtClean="0">
                <a:solidFill>
                  <a:schemeClr val="bg1"/>
                </a:solidFill>
                <a:effectLst>
                  <a:glow rad="228600">
                    <a:schemeClr val="accent2">
                      <a:satMod val="175000"/>
                      <a:alpha val="40000"/>
                    </a:schemeClr>
                  </a:glow>
                </a:effectLst>
                <a:latin typeface="Edwardian Script ITC" panose="030303020407070D0804" pitchFamily="66" charset="0"/>
              </a:rPr>
              <a:t>kiss</a:t>
            </a:r>
            <a:r>
              <a:rPr lang="fr-FR" sz="4000" b="1" dirty="0" smtClean="0">
                <a:solidFill>
                  <a:schemeClr val="bg1"/>
                </a:solidFill>
                <a:effectLst>
                  <a:glow rad="228600">
                    <a:schemeClr val="accent2">
                      <a:satMod val="175000"/>
                      <a:alpha val="40000"/>
                    </a:schemeClr>
                  </a:glow>
                </a:effectLst>
                <a:latin typeface="Edwardian Script ITC" panose="030303020407070D0804" pitchFamily="66" charset="0"/>
              </a:rPr>
              <a:t>, la première règle à connaître est la suivante : se détendre et se laisser aller…</a:t>
            </a:r>
          </a:p>
          <a:p>
            <a:r>
              <a:rPr lang="fr-FR" sz="4000" b="1" dirty="0" smtClean="0">
                <a:solidFill>
                  <a:schemeClr val="bg1"/>
                </a:solidFill>
                <a:effectLst>
                  <a:glow rad="228600">
                    <a:schemeClr val="accent2">
                      <a:satMod val="175000"/>
                      <a:alpha val="40000"/>
                    </a:schemeClr>
                  </a:glow>
                </a:effectLst>
                <a:latin typeface="Edwardian Script ITC" panose="030303020407070D0804" pitchFamily="66" charset="0"/>
              </a:rPr>
              <a:t>On commence par embrasser son/sa partenaire sur les lèvres, doucement, sauvagement ou bien par des petits baisers, de plus en plus rapprochés, selon l’humeur et le contexte du moment.</a:t>
            </a:r>
          </a:p>
          <a:p>
            <a:r>
              <a:rPr lang="fr-FR" sz="4000" b="1" dirty="0" smtClean="0">
                <a:solidFill>
                  <a:schemeClr val="bg1"/>
                </a:solidFill>
                <a:effectLst>
                  <a:glow rad="228600">
                    <a:schemeClr val="accent2">
                      <a:satMod val="175000"/>
                      <a:alpha val="40000"/>
                    </a:schemeClr>
                  </a:glow>
                </a:effectLst>
                <a:latin typeface="Edwardian Script ITC" panose="030303020407070D0804" pitchFamily="66" charset="0"/>
              </a:rPr>
              <a:t>Si vous sentez que votre partenaire est réceptif(</a:t>
            </a:r>
            <a:r>
              <a:rPr lang="fr-FR" sz="4000" b="1" dirty="0" err="1" smtClean="0">
                <a:solidFill>
                  <a:schemeClr val="bg1"/>
                </a:solidFill>
                <a:effectLst>
                  <a:glow rad="228600">
                    <a:schemeClr val="accent2">
                      <a:satMod val="175000"/>
                      <a:alpha val="40000"/>
                    </a:schemeClr>
                  </a:glow>
                </a:effectLst>
                <a:latin typeface="Edwardian Script ITC" panose="030303020407070D0804" pitchFamily="66" charset="0"/>
              </a:rPr>
              <a:t>ve</a:t>
            </a:r>
            <a:r>
              <a:rPr lang="fr-FR" sz="4000" b="1" dirty="0" smtClean="0">
                <a:solidFill>
                  <a:schemeClr val="bg1"/>
                </a:solidFill>
                <a:effectLst>
                  <a:glow rad="228600">
                    <a:schemeClr val="accent2">
                      <a:satMod val="175000"/>
                      <a:alpha val="40000"/>
                    </a:schemeClr>
                  </a:glow>
                </a:effectLst>
                <a:latin typeface="Edwardian Script ITC" panose="030303020407070D0804" pitchFamily="66" charset="0"/>
              </a:rPr>
              <a:t>), entrouvrez les lèvres pour laisser votre langue caresser ses les lèvres ou les mordiller. S’il/elle ouvre la bouche, bingo ! Vous pouvez aller plus loin.</a:t>
            </a:r>
            <a:endParaRPr lang="fr-FR" sz="4000" b="1" dirty="0">
              <a:solidFill>
                <a:schemeClr val="bg1"/>
              </a:solidFill>
              <a:effectLst>
                <a:glow rad="228600">
                  <a:schemeClr val="accent2">
                    <a:satMod val="175000"/>
                    <a:alpha val="40000"/>
                  </a:schemeClr>
                </a:glow>
              </a:effectLst>
              <a:latin typeface="Edwardian Script ITC" panose="030303020407070D0804" pitchFamily="66" charset="0"/>
            </a:endParaRPr>
          </a:p>
        </p:txBody>
      </p:sp>
    </p:spTree>
    <p:extLst>
      <p:ext uri="{BB962C8B-B14F-4D97-AF65-F5344CB8AC3E}">
        <p14:creationId xmlns:p14="http://schemas.microsoft.com/office/powerpoint/2010/main" val="3012742188"/>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8</a:t>
            </a:fld>
            <a:endParaRPr lang="fr-FR" b="1" dirty="0">
              <a:solidFill>
                <a:srgbClr val="00B050"/>
              </a:solidFill>
            </a:endParaRPr>
          </a:p>
        </p:txBody>
      </p:sp>
      <p:pic>
        <p:nvPicPr>
          <p:cNvPr id="2" name="Image 1"/>
          <p:cNvPicPr>
            <a:picLocks noChangeAspect="1"/>
          </p:cNvPicPr>
          <p:nvPr/>
        </p:nvPicPr>
        <p:blipFill>
          <a:blip r:embed="rId3"/>
          <a:stretch>
            <a:fillRect/>
          </a:stretch>
        </p:blipFill>
        <p:spPr>
          <a:xfrm>
            <a:off x="838200" y="486697"/>
            <a:ext cx="10515599" cy="5874434"/>
          </a:xfrm>
          <a:prstGeom prst="rect">
            <a:avLst/>
          </a:prstGeom>
          <a:effectLst>
            <a:softEdge rad="127000"/>
          </a:effectLst>
        </p:spPr>
      </p:pic>
      <p:sp>
        <p:nvSpPr>
          <p:cNvPr id="3" name="Rectangle 2"/>
          <p:cNvSpPr/>
          <p:nvPr/>
        </p:nvSpPr>
        <p:spPr>
          <a:xfrm>
            <a:off x="1081548" y="612844"/>
            <a:ext cx="10028903" cy="5632311"/>
          </a:xfrm>
          <a:prstGeom prst="rect">
            <a:avLst/>
          </a:prstGeom>
        </p:spPr>
        <p:txBody>
          <a:bodyPr wrap="square">
            <a:spAutoFit/>
          </a:bodyPr>
          <a:lstStyle/>
          <a:p>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Trouver le bout de la langue de votre partenaire avec votre langue et effectuez de légers mouvements avec le bout de votre langue, pour tâter le terrain. Encore une fois, si votre partenaire ne dit pas non, continuez.</a:t>
            </a:r>
          </a:p>
          <a:p>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C’est à moment que vous vous posez LA fameuse question : « Mais dans quel sens je la tourne cette langue ?! ». Pas de panique, même si tourner dans le sens des aiguilles d’une montre est une règle répandue, chaque personne est différente et embrasse à sa façon. Faites donc comme vous voulez, en tournant dans le sens que vous souhaitez.</a:t>
            </a:r>
          </a:p>
          <a:p>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Evidemment, le but n’est pas de se mélanger les pinceaux en tournant tous les deux dans le même sens, sinon, le french </a:t>
            </a:r>
            <a:r>
              <a:rPr lang="fr-FR" sz="3600" b="1" dirty="0" err="1" smtClean="0">
                <a:solidFill>
                  <a:schemeClr val="bg1"/>
                </a:solidFill>
                <a:effectLst>
                  <a:glow rad="228600">
                    <a:schemeClr val="accent2">
                      <a:satMod val="175000"/>
                      <a:alpha val="40000"/>
                    </a:schemeClr>
                  </a:glow>
                </a:effectLst>
                <a:latin typeface="Edwardian Script ITC" panose="030303020407070D0804" pitchFamily="66" charset="0"/>
              </a:rPr>
              <a:t>kiss</a:t>
            </a:r>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 risque de perdre de sa sensualité.</a:t>
            </a:r>
            <a:endParaRPr lang="fr-FR" sz="3600" b="1" dirty="0">
              <a:solidFill>
                <a:schemeClr val="bg1"/>
              </a:solidFill>
              <a:effectLst>
                <a:glow rad="228600">
                  <a:schemeClr val="accent2">
                    <a:satMod val="175000"/>
                    <a:alpha val="40000"/>
                  </a:schemeClr>
                </a:glow>
              </a:effectLst>
              <a:latin typeface="Edwardian Script ITC" panose="030303020407070D0804" pitchFamily="66" charset="0"/>
            </a:endParaRPr>
          </a:p>
        </p:txBody>
      </p:sp>
    </p:spTree>
    <p:extLst>
      <p:ext uri="{BB962C8B-B14F-4D97-AF65-F5344CB8AC3E}">
        <p14:creationId xmlns:p14="http://schemas.microsoft.com/office/powerpoint/2010/main" val="3300945797"/>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9</a:t>
            </a:fld>
            <a:endParaRPr lang="fr-FR" b="1" dirty="0">
              <a:solidFill>
                <a:srgbClr val="00B050"/>
              </a:solidFill>
            </a:endParaRPr>
          </a:p>
        </p:txBody>
      </p:sp>
      <p:pic>
        <p:nvPicPr>
          <p:cNvPr id="8" name="Image 7"/>
          <p:cNvPicPr>
            <a:picLocks noChangeAspect="1"/>
          </p:cNvPicPr>
          <p:nvPr/>
        </p:nvPicPr>
        <p:blipFill>
          <a:blip r:embed="rId3"/>
          <a:stretch>
            <a:fillRect/>
          </a:stretch>
        </p:blipFill>
        <p:spPr>
          <a:xfrm>
            <a:off x="784819" y="471948"/>
            <a:ext cx="10735066" cy="5884402"/>
          </a:xfrm>
          <a:prstGeom prst="rect">
            <a:avLst/>
          </a:prstGeom>
          <a:effectLst>
            <a:softEdge rad="127000"/>
          </a:effectLst>
        </p:spPr>
      </p:pic>
      <p:sp>
        <p:nvSpPr>
          <p:cNvPr id="2" name="Rectangle 1"/>
          <p:cNvSpPr/>
          <p:nvPr/>
        </p:nvSpPr>
        <p:spPr>
          <a:xfrm>
            <a:off x="1966452" y="2079408"/>
            <a:ext cx="8259096" cy="2862322"/>
          </a:xfrm>
          <a:prstGeom prst="rect">
            <a:avLst/>
          </a:prstGeom>
        </p:spPr>
        <p:txBody>
          <a:bodyPr wrap="square">
            <a:spAutoFit/>
          </a:bodyPr>
          <a:lstStyle/>
          <a:p>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Pendant le french </a:t>
            </a:r>
            <a:r>
              <a:rPr lang="fr-FR" sz="3600" b="1" dirty="0" err="1" smtClean="0">
                <a:solidFill>
                  <a:schemeClr val="bg1"/>
                </a:solidFill>
                <a:effectLst>
                  <a:glow rad="228600">
                    <a:schemeClr val="accent2">
                      <a:satMod val="175000"/>
                      <a:alpha val="40000"/>
                    </a:schemeClr>
                  </a:glow>
                </a:effectLst>
                <a:latin typeface="Edwardian Script ITC" panose="030303020407070D0804" pitchFamily="66" charset="0"/>
              </a:rPr>
              <a:t>kiss</a:t>
            </a:r>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 si vous ne savez pas quoi faire de vos mains, laissez libre cours à votre imagination ! Le french </a:t>
            </a:r>
            <a:r>
              <a:rPr lang="fr-FR" sz="3600" b="1" dirty="0" err="1" smtClean="0">
                <a:solidFill>
                  <a:schemeClr val="bg1"/>
                </a:solidFill>
                <a:effectLst>
                  <a:glow rad="228600">
                    <a:schemeClr val="accent2">
                      <a:satMod val="175000"/>
                      <a:alpha val="40000"/>
                    </a:schemeClr>
                  </a:glow>
                </a:effectLst>
                <a:latin typeface="Edwardian Script ITC" panose="030303020407070D0804" pitchFamily="66" charset="0"/>
              </a:rPr>
              <a:t>kiss</a:t>
            </a:r>
            <a:r>
              <a:rPr lang="fr-FR" sz="3600" b="1" dirty="0" smtClean="0">
                <a:solidFill>
                  <a:schemeClr val="bg1"/>
                </a:solidFill>
                <a:effectLst>
                  <a:glow rad="228600">
                    <a:schemeClr val="accent2">
                      <a:satMod val="175000"/>
                      <a:alpha val="40000"/>
                    </a:schemeClr>
                  </a:glow>
                </a:effectLst>
                <a:latin typeface="Edwardian Script ITC" panose="030303020407070D0804" pitchFamily="66" charset="0"/>
              </a:rPr>
              <a:t> entraine généralement certaines envies, donc n’hésitez pas à caresser le visage (ou autre !) de votre partenaire, ou simplement de le/la tenir par la taille si vous souhaitez rester sage.</a:t>
            </a:r>
            <a:endParaRPr lang="fr-FR" sz="3600" b="1" dirty="0">
              <a:solidFill>
                <a:schemeClr val="bg1"/>
              </a:solidFill>
              <a:effectLst>
                <a:glow rad="228600">
                  <a:schemeClr val="accent2">
                    <a:satMod val="175000"/>
                    <a:alpha val="40000"/>
                  </a:schemeClr>
                </a:glow>
              </a:effectLst>
              <a:latin typeface="Edwardian Script ITC" panose="030303020407070D0804" pitchFamily="66" charset="0"/>
            </a:endParaRPr>
          </a:p>
        </p:txBody>
      </p:sp>
    </p:spTree>
    <p:extLst>
      <p:ext uri="{BB962C8B-B14F-4D97-AF65-F5344CB8AC3E}">
        <p14:creationId xmlns:p14="http://schemas.microsoft.com/office/powerpoint/2010/main" val="1397457906"/>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10</a:t>
            </a:fld>
            <a:endParaRPr lang="fr-FR" b="1" dirty="0">
              <a:solidFill>
                <a:srgbClr val="00B050"/>
              </a:solidFill>
            </a:endParaRPr>
          </a:p>
        </p:txBody>
      </p:sp>
      <p:pic>
        <p:nvPicPr>
          <p:cNvPr id="2" name="Image 1"/>
          <p:cNvPicPr>
            <a:picLocks noChangeAspect="1"/>
          </p:cNvPicPr>
          <p:nvPr/>
        </p:nvPicPr>
        <p:blipFill>
          <a:blip r:embed="rId3"/>
          <a:stretch>
            <a:fillRect/>
          </a:stretch>
        </p:blipFill>
        <p:spPr>
          <a:xfrm>
            <a:off x="1811593" y="442247"/>
            <a:ext cx="8568813" cy="5914103"/>
          </a:xfrm>
          <a:prstGeom prst="rect">
            <a:avLst/>
          </a:prstGeom>
          <a:effectLst>
            <a:softEdge rad="127000"/>
          </a:effectLst>
        </p:spPr>
      </p:pic>
    </p:spTree>
    <p:extLst>
      <p:ext uri="{BB962C8B-B14F-4D97-AF65-F5344CB8AC3E}">
        <p14:creationId xmlns:p14="http://schemas.microsoft.com/office/powerpoint/2010/main" val="128717516"/>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11</a:t>
            </a:fld>
            <a:endParaRPr lang="fr-FR" b="1" dirty="0">
              <a:solidFill>
                <a:srgbClr val="00B050"/>
              </a:solidFill>
            </a:endParaRPr>
          </a:p>
        </p:txBody>
      </p:sp>
      <p:pic>
        <p:nvPicPr>
          <p:cNvPr id="3" name="Image 2"/>
          <p:cNvPicPr>
            <a:picLocks noChangeAspect="1"/>
          </p:cNvPicPr>
          <p:nvPr/>
        </p:nvPicPr>
        <p:blipFill>
          <a:blip r:embed="rId3"/>
          <a:stretch>
            <a:fillRect/>
          </a:stretch>
        </p:blipFill>
        <p:spPr>
          <a:xfrm>
            <a:off x="1651820" y="479322"/>
            <a:ext cx="8937523" cy="5899355"/>
          </a:xfrm>
          <a:prstGeom prst="rect">
            <a:avLst/>
          </a:prstGeom>
          <a:effectLst>
            <a:softEdge rad="127000"/>
          </a:effectLst>
        </p:spPr>
      </p:pic>
    </p:spTree>
    <p:extLst>
      <p:ext uri="{BB962C8B-B14F-4D97-AF65-F5344CB8AC3E}">
        <p14:creationId xmlns:p14="http://schemas.microsoft.com/office/powerpoint/2010/main" val="2858165018"/>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12</a:t>
            </a:fld>
            <a:endParaRPr lang="fr-FR" b="1" dirty="0">
              <a:solidFill>
                <a:srgbClr val="00B05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463965"/>
            <a:ext cx="10515599" cy="5892385"/>
          </a:xfrm>
          <a:prstGeom prst="rect">
            <a:avLst/>
          </a:prstGeom>
          <a:effectLst>
            <a:softEdge rad="127000"/>
          </a:effectLst>
        </p:spPr>
      </p:pic>
    </p:spTree>
    <p:extLst>
      <p:ext uri="{BB962C8B-B14F-4D97-AF65-F5344CB8AC3E}">
        <p14:creationId xmlns:p14="http://schemas.microsoft.com/office/powerpoint/2010/main" val="495947306"/>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
                <a:lumOff val="95000"/>
              </a:schemeClr>
            </a:gs>
            <a:gs pos="61000">
              <a:schemeClr val="accent6">
                <a:lumMod val="45000"/>
                <a:lumOff val="55000"/>
              </a:schemeClr>
            </a:gs>
            <a:gs pos="73000">
              <a:schemeClr val="accent6">
                <a:lumMod val="45000"/>
                <a:lumOff val="55000"/>
              </a:schemeClr>
            </a:gs>
            <a:gs pos="84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07924" y="383458"/>
            <a:ext cx="10825316" cy="6032090"/>
          </a:xfrm>
          <a:prstGeom prst="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43FB1ED-E5C3-4FB4-AACA-7C64E88BD406}" type="datetime1">
              <a:rPr lang="fr-FR" b="1" smtClean="0">
                <a:solidFill>
                  <a:srgbClr val="00B050"/>
                </a:solidFill>
              </a:rPr>
              <a:t>18/11/2019</a:t>
            </a:fld>
            <a:endParaRPr lang="fr-FR" b="1" dirty="0">
              <a:solidFill>
                <a:srgbClr val="00B050"/>
              </a:solidFill>
            </a:endParaRPr>
          </a:p>
        </p:txBody>
      </p:sp>
      <p:sp>
        <p:nvSpPr>
          <p:cNvPr id="6" name="Espace réservé du pied de page 5"/>
          <p:cNvSpPr>
            <a:spLocks noGrp="1"/>
          </p:cNvSpPr>
          <p:nvPr>
            <p:ph type="ftr" sz="quarter" idx="11"/>
          </p:nvPr>
        </p:nvSpPr>
        <p:spPr>
          <a:xfrm>
            <a:off x="3810000" y="6448629"/>
            <a:ext cx="4572000" cy="365125"/>
          </a:xfrm>
        </p:spPr>
        <p:txBody>
          <a:bodyPr/>
          <a:lstStyle/>
          <a:p>
            <a:r>
              <a:rPr lang="fr-FR" b="1" dirty="0" smtClean="0">
                <a:solidFill>
                  <a:srgbClr val="00B050"/>
                </a:solidFill>
              </a:rPr>
              <a:t>PPS Lande 2019 je compose pour vous avec ma douce et fidèle amie</a:t>
            </a:r>
            <a:endParaRPr lang="fr-FR" b="1" dirty="0">
              <a:solidFill>
                <a:srgbClr val="00B050"/>
              </a:solidFill>
            </a:endParaRPr>
          </a:p>
        </p:txBody>
      </p:sp>
      <p:sp>
        <p:nvSpPr>
          <p:cNvPr id="7" name="Espace réservé du numéro de diapositive 6"/>
          <p:cNvSpPr>
            <a:spLocks noGrp="1"/>
          </p:cNvSpPr>
          <p:nvPr>
            <p:ph type="sldNum" sz="quarter" idx="12"/>
          </p:nvPr>
        </p:nvSpPr>
        <p:spPr/>
        <p:txBody>
          <a:bodyPr/>
          <a:lstStyle/>
          <a:p>
            <a:fld id="{736DC5FC-E0A7-4CC1-8B38-A2B8533CDDD0}" type="slidenum">
              <a:rPr lang="fr-FR" b="1" smtClean="0">
                <a:solidFill>
                  <a:srgbClr val="00B050"/>
                </a:solidFill>
              </a:rPr>
              <a:t>13</a:t>
            </a:fld>
            <a:endParaRPr lang="fr-FR" b="1" dirty="0">
              <a:solidFill>
                <a:srgbClr val="00B050"/>
              </a:solidFill>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2766" t="-265" r="3193"/>
          <a:stretch/>
        </p:blipFill>
        <p:spPr>
          <a:xfrm>
            <a:off x="797644" y="410468"/>
            <a:ext cx="10645876" cy="5929341"/>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2604" y="1578037"/>
            <a:ext cx="5986791" cy="4797968"/>
          </a:xfrm>
          <a:prstGeom prst="rect">
            <a:avLst/>
          </a:prstGeom>
        </p:spPr>
      </p:pic>
      <p:sp>
        <p:nvSpPr>
          <p:cNvPr id="10" name="Rectangle 9"/>
          <p:cNvSpPr/>
          <p:nvPr/>
        </p:nvSpPr>
        <p:spPr>
          <a:xfrm>
            <a:off x="1133744" y="1432916"/>
            <a:ext cx="9924512" cy="4339650"/>
          </a:xfrm>
          <a:prstGeom prst="rect">
            <a:avLst/>
          </a:prstGeom>
        </p:spPr>
        <p:txBody>
          <a:bodyPr wrap="none">
            <a:spAutoFit/>
          </a:bodyPr>
          <a:lstStyle/>
          <a:p>
            <a:r>
              <a:rPr lang="fr-FR" sz="13800" b="1" dirty="0" smtClean="0">
                <a:ln>
                  <a:solidFill>
                    <a:schemeClr val="bg1"/>
                  </a:solidFill>
                </a:ln>
                <a:solidFill>
                  <a:srgbClr val="00B050"/>
                </a:solidFill>
                <a:latin typeface="Edwardian Script ITC" panose="030303020407070D0804" pitchFamily="66" charset="0"/>
              </a:rPr>
              <a:t>C’</a:t>
            </a:r>
            <a:r>
              <a:rPr lang="fr-FR" sz="13800" b="1" dirty="0" err="1" smtClean="0">
                <a:ln>
                  <a:solidFill>
                    <a:schemeClr val="bg1"/>
                  </a:solidFill>
                </a:ln>
                <a:solidFill>
                  <a:srgbClr val="00B050"/>
                </a:solidFill>
                <a:latin typeface="Edwardian Script ITC" panose="030303020407070D0804" pitchFamily="66" charset="0"/>
              </a:rPr>
              <a:t>étaitle</a:t>
            </a:r>
            <a:r>
              <a:rPr lang="fr-FR" sz="13800" b="1" dirty="0" smtClean="0">
                <a:ln>
                  <a:solidFill>
                    <a:schemeClr val="bg1"/>
                  </a:solidFill>
                </a:ln>
                <a:solidFill>
                  <a:srgbClr val="00B050"/>
                </a:solidFill>
                <a:latin typeface="Edwardian Script ITC" panose="030303020407070D0804" pitchFamily="66" charset="0"/>
              </a:rPr>
              <a:t> french </a:t>
            </a:r>
            <a:r>
              <a:rPr lang="fr-FR" sz="13800" b="1" dirty="0" err="1" smtClean="0">
                <a:ln>
                  <a:solidFill>
                    <a:schemeClr val="bg1"/>
                  </a:solidFill>
                </a:ln>
                <a:solidFill>
                  <a:srgbClr val="00B050"/>
                </a:solidFill>
                <a:latin typeface="Edwardian Script ITC" panose="030303020407070D0804" pitchFamily="66" charset="0"/>
              </a:rPr>
              <a:t>kiss</a:t>
            </a:r>
            <a:r>
              <a:rPr lang="fr-FR" sz="13800" b="1" dirty="0" smtClean="0">
                <a:ln>
                  <a:solidFill>
                    <a:schemeClr val="bg1"/>
                  </a:solidFill>
                </a:ln>
                <a:solidFill>
                  <a:srgbClr val="00B050"/>
                </a:solidFill>
                <a:latin typeface="Edwardian Script ITC" panose="030303020407070D0804" pitchFamily="66" charset="0"/>
              </a:rPr>
              <a:t> </a:t>
            </a:r>
          </a:p>
          <a:p>
            <a:r>
              <a:rPr lang="fr-FR" sz="13800" b="1" dirty="0" smtClean="0">
                <a:ln>
                  <a:solidFill>
                    <a:schemeClr val="bg1"/>
                  </a:solidFill>
                </a:ln>
                <a:solidFill>
                  <a:srgbClr val="00B050"/>
                </a:solidFill>
                <a:latin typeface="Edwardian Script ITC" panose="030303020407070D0804" pitchFamily="66" charset="0"/>
              </a:rPr>
              <a:t>       par Lande</a:t>
            </a:r>
            <a:endParaRPr lang="fr-FR" sz="13800" b="1" dirty="0">
              <a:ln>
                <a:solidFill>
                  <a:schemeClr val="bg1"/>
                </a:solidFill>
              </a:ln>
              <a:solidFill>
                <a:srgbClr val="00B050"/>
              </a:solidFill>
              <a:latin typeface="Edwardian Script ITC" panose="030303020407070D0804" pitchFamily="66" charset="0"/>
            </a:endParaRPr>
          </a:p>
        </p:txBody>
      </p:sp>
    </p:spTree>
    <p:extLst>
      <p:ext uri="{BB962C8B-B14F-4D97-AF65-F5344CB8AC3E}">
        <p14:creationId xmlns:p14="http://schemas.microsoft.com/office/powerpoint/2010/main" val="4049231028"/>
      </p:ext>
    </p:extLst>
  </p:cSld>
  <p:clrMapOvr>
    <a:masterClrMapping/>
  </p:clrMapOvr>
  <mc:AlternateContent xmlns:mc="http://schemas.openxmlformats.org/markup-compatibility/2006" xmlns:p14="http://schemas.microsoft.com/office/powerpoint/2010/main">
    <mc:Choice Requires="p14">
      <p:transition spd="slow" p14:dur="7500" advTm="12000">
        <p14:warp/>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841</Words>
  <Application>Microsoft Office PowerPoint</Application>
  <PresentationFormat>Grand écran</PresentationFormat>
  <Paragraphs>72</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2019-11-18T19:49:52Z</dcterms:created>
  <dcterms:modified xsi:type="dcterms:W3CDTF">2019-11-18T20:21:16Z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