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7" r:id="rId3"/>
    <p:sldId id="292" r:id="rId4"/>
    <p:sldId id="261" r:id="rId5"/>
    <p:sldId id="260" r:id="rId6"/>
    <p:sldId id="264" r:id="rId7"/>
    <p:sldId id="259" r:id="rId8"/>
  </p:sldIdLst>
  <p:sldSz cx="12192000" cy="6858000"/>
  <p:notesSz cx="6858000" cy="9144000"/>
  <p:embeddedFontLst>
    <p:embeddedFont>
      <p:font typeface="Nadianne" pitchFamily="2" charset="0"/>
      <p:bold r:id="rId9"/>
    </p:embeddedFont>
    <p:embeddedFont>
      <p:font typeface="Shogun" panose="020B7200000000000000" pitchFamily="34" charset="0"/>
      <p:regular r:id="rId10"/>
    </p:embeddedFont>
    <p:embeddedFont>
      <p:font typeface="SnowCaps" pitchFamily="2" charset="0"/>
      <p:regular r:id="rId11"/>
    </p:embeddedFont>
    <p:embeddedFont>
      <p:font typeface="Snowdrift" panose="040E0704040304020203" pitchFamily="82" charset="-18"/>
      <p:regular r:id="rId12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YO5s4oC4L5Rd54wADetqA==" hashData="rVGi5U02awlb8mpRzo4cD7Lw+K6WMufMR3h4lv3pZgDtgbf3K37zxGMj2h1622dO7vpkmZvOJHzbAEAdA3f7/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E6E00"/>
    <a:srgbClr val="D28D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770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2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font" Target="fonts/font3.fntdata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font" Target="fonts/font1.fntdata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5717761-56FC-4D55-8A67-E554FD7688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D1DC769-CF52-4727-928D-F32DFEF129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DC838067-2726-4CD1-8D9F-73E030103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5D6AD-A3F5-4E0A-BD84-39A50FAD5817}" type="datetimeFigureOut">
              <a:rPr lang="sk-SK" smtClean="0"/>
              <a:t>19. 11. 2021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11FC78D2-E0FB-4332-B1ED-BF1743CBF1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9D756D89-8FD7-48EA-AE0E-FB4D97E6E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7509-4A9F-48BA-9263-15A955DEBDF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58097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2181224-59C5-48EC-ACC3-33E35CA45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09C87CCF-9FC1-4834-9E29-34BEA5CF04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E6931F2-8C3A-470E-B9E2-B2F71CB80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5D6AD-A3F5-4E0A-BD84-39A50FAD5817}" type="datetimeFigureOut">
              <a:rPr lang="sk-SK" smtClean="0"/>
              <a:t>19. 11. 2021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C45BCC9-CF88-42B0-AEFA-F0CDAB10A0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64157104-FB1C-4F43-932D-2B83143B33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7509-4A9F-48BA-9263-15A955DEBDF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5360694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72F6A46-D386-4A50-8451-8F630C9E85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E48A057-878C-459B-B838-ED7670F57B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60F8779F-6A95-45C7-A5EB-32BCEE2D3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5D6AD-A3F5-4E0A-BD84-39A50FAD5817}" type="datetimeFigureOut">
              <a:rPr lang="sk-SK" smtClean="0"/>
              <a:t>19. 11. 2021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4718233F-2499-47E0-A09C-1AB15D612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942B3183-DBE1-449E-8ED1-18C3BAF77F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7509-4A9F-48BA-9263-15A955DEBDF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29984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F17CE23-AE7F-4A2A-B346-59F58D4F1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6230AD76-EC42-49E3-AB85-BF613192E7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CA1095CC-7085-4866-83AD-D50277A7C78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440C6C0-5DBC-4435-A684-F60D16319E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5D6AD-A3F5-4E0A-BD84-39A50FAD5817}" type="datetimeFigureOut">
              <a:rPr lang="sk-SK" smtClean="0"/>
              <a:t>19. 11. 2021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EB4F3E96-2398-4E5F-B37A-84B21DC78D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22F75393-ADCD-401A-B46B-5E1294D697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7509-4A9F-48BA-9263-15A955DEBDF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6329287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32D72C2-E9BD-405D-BF68-3057725B0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EEA82A9-8B47-4C71-B8C4-F427D1C00C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4" name="Zástupný objekt pre obsah 3">
            <a:extLst>
              <a:ext uri="{FF2B5EF4-FFF2-40B4-BE49-F238E27FC236}">
                <a16:creationId xmlns:a16="http://schemas.microsoft.com/office/drawing/2014/main" id="{578178A2-F2EA-4B44-A322-CDB1E68D0E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5DBDACF6-569D-4BF5-A8F7-DE32047063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6" name="Zástupný objekt pre obsah 5">
            <a:extLst>
              <a:ext uri="{FF2B5EF4-FFF2-40B4-BE49-F238E27FC236}">
                <a16:creationId xmlns:a16="http://schemas.microsoft.com/office/drawing/2014/main" id="{B3F219DA-8300-4681-B478-F56C26A9BDF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objekt pre dátum 6">
            <a:extLst>
              <a:ext uri="{FF2B5EF4-FFF2-40B4-BE49-F238E27FC236}">
                <a16:creationId xmlns:a16="http://schemas.microsoft.com/office/drawing/2014/main" id="{35E35C02-757F-4B83-9320-6258E05DEE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5D6AD-A3F5-4E0A-BD84-39A50FAD5817}" type="datetimeFigureOut">
              <a:rPr lang="sk-SK" smtClean="0"/>
              <a:t>19. 11. 2021</a:t>
            </a:fld>
            <a:endParaRPr lang="sk-SK"/>
          </a:p>
        </p:txBody>
      </p:sp>
      <p:sp>
        <p:nvSpPr>
          <p:cNvPr id="8" name="Zástupný objekt pre pätu 7">
            <a:extLst>
              <a:ext uri="{FF2B5EF4-FFF2-40B4-BE49-F238E27FC236}">
                <a16:creationId xmlns:a16="http://schemas.microsoft.com/office/drawing/2014/main" id="{635CBF04-91D6-4554-A2E1-78ED64477E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objekt pre číslo snímky 8">
            <a:extLst>
              <a:ext uri="{FF2B5EF4-FFF2-40B4-BE49-F238E27FC236}">
                <a16:creationId xmlns:a16="http://schemas.microsoft.com/office/drawing/2014/main" id="{33B1A88B-FBF5-4B76-8A7E-44959AACCA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7509-4A9F-48BA-9263-15A955DEBDF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82816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DFC4147-7BA9-47DC-B31B-D3EAC6E2D3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dátum 2">
            <a:extLst>
              <a:ext uri="{FF2B5EF4-FFF2-40B4-BE49-F238E27FC236}">
                <a16:creationId xmlns:a16="http://schemas.microsoft.com/office/drawing/2014/main" id="{4616FC00-E765-4301-9853-6FD94BCB14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5D6AD-A3F5-4E0A-BD84-39A50FAD5817}" type="datetimeFigureOut">
              <a:rPr lang="sk-SK" smtClean="0"/>
              <a:t>19. 11. 2021</a:t>
            </a:fld>
            <a:endParaRPr lang="sk-SK"/>
          </a:p>
        </p:txBody>
      </p:sp>
      <p:sp>
        <p:nvSpPr>
          <p:cNvPr id="4" name="Zástupný objekt pre pätu 3">
            <a:extLst>
              <a:ext uri="{FF2B5EF4-FFF2-40B4-BE49-F238E27FC236}">
                <a16:creationId xmlns:a16="http://schemas.microsoft.com/office/drawing/2014/main" id="{B3F1E97A-FCEF-4685-8E09-2BD89F9B80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objekt pre číslo snímky 4">
            <a:extLst>
              <a:ext uri="{FF2B5EF4-FFF2-40B4-BE49-F238E27FC236}">
                <a16:creationId xmlns:a16="http://schemas.microsoft.com/office/drawing/2014/main" id="{4276CDF5-6345-42BB-B83B-20DF5BAC26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7509-4A9F-48BA-9263-15A955DEBDF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567466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dátum 1">
            <a:extLst>
              <a:ext uri="{FF2B5EF4-FFF2-40B4-BE49-F238E27FC236}">
                <a16:creationId xmlns:a16="http://schemas.microsoft.com/office/drawing/2014/main" id="{0E6CBDE3-EA91-4EDE-ACFD-7D3B5279A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5D6AD-A3F5-4E0A-BD84-39A50FAD5817}" type="datetimeFigureOut">
              <a:rPr lang="sk-SK" smtClean="0"/>
              <a:t>19. 11. 2021</a:t>
            </a:fld>
            <a:endParaRPr lang="sk-SK"/>
          </a:p>
        </p:txBody>
      </p:sp>
      <p:sp>
        <p:nvSpPr>
          <p:cNvPr id="3" name="Zástupný objekt pre pätu 2">
            <a:extLst>
              <a:ext uri="{FF2B5EF4-FFF2-40B4-BE49-F238E27FC236}">
                <a16:creationId xmlns:a16="http://schemas.microsoft.com/office/drawing/2014/main" id="{991F0328-98BC-4C79-96E0-A7819C5D29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objekt pre číslo snímky 3">
            <a:extLst>
              <a:ext uri="{FF2B5EF4-FFF2-40B4-BE49-F238E27FC236}">
                <a16:creationId xmlns:a16="http://schemas.microsoft.com/office/drawing/2014/main" id="{7274F14E-47AE-4DC1-8AAE-F4349417AA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7509-4A9F-48BA-9263-15A955DEBDF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373384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B7E53D2-3365-48FF-9F6B-183AD5415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sah 2">
            <a:extLst>
              <a:ext uri="{FF2B5EF4-FFF2-40B4-BE49-F238E27FC236}">
                <a16:creationId xmlns:a16="http://schemas.microsoft.com/office/drawing/2014/main" id="{37652E43-421D-480C-B82A-CDBE5F8A04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F855C52-8B53-4CB7-B0D4-8BBF3609E8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31C07C15-8F93-4E88-B491-203B46E925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5D6AD-A3F5-4E0A-BD84-39A50FAD5817}" type="datetimeFigureOut">
              <a:rPr lang="sk-SK" smtClean="0"/>
              <a:t>19. 11. 2021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CE9FB6F6-D0A2-4132-9B67-D5D04EA3A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CB4FE093-1472-48F3-95A6-D71470845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7509-4A9F-48BA-9263-15A955DEBDF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246417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F8943D2-477B-4DE8-9C6B-6C4C4E112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objekt pre obrázok 2">
            <a:extLst>
              <a:ext uri="{FF2B5EF4-FFF2-40B4-BE49-F238E27FC236}">
                <a16:creationId xmlns:a16="http://schemas.microsoft.com/office/drawing/2014/main" id="{F3952420-EFE3-4505-A56F-DABECB97ED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B816ECB-D108-4F94-BCB8-FBC0F49D81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Kliknite sem a upravte štýly predlohy textu</a:t>
            </a:r>
          </a:p>
        </p:txBody>
      </p:sp>
      <p:sp>
        <p:nvSpPr>
          <p:cNvPr id="5" name="Zástupný objekt pre dátum 4">
            <a:extLst>
              <a:ext uri="{FF2B5EF4-FFF2-40B4-BE49-F238E27FC236}">
                <a16:creationId xmlns:a16="http://schemas.microsoft.com/office/drawing/2014/main" id="{2CC2AA6C-0AA1-4E89-A6D7-FADDBBC7EB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5D6AD-A3F5-4E0A-BD84-39A50FAD5817}" type="datetimeFigureOut">
              <a:rPr lang="sk-SK" smtClean="0"/>
              <a:t>19. 11. 2021</a:t>
            </a:fld>
            <a:endParaRPr lang="sk-SK"/>
          </a:p>
        </p:txBody>
      </p:sp>
      <p:sp>
        <p:nvSpPr>
          <p:cNvPr id="6" name="Zástupný objekt pre pätu 5">
            <a:extLst>
              <a:ext uri="{FF2B5EF4-FFF2-40B4-BE49-F238E27FC236}">
                <a16:creationId xmlns:a16="http://schemas.microsoft.com/office/drawing/2014/main" id="{7E184882-3F54-440A-8005-1E361DAFE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objekt pre číslo snímky 6">
            <a:extLst>
              <a:ext uri="{FF2B5EF4-FFF2-40B4-BE49-F238E27FC236}">
                <a16:creationId xmlns:a16="http://schemas.microsoft.com/office/drawing/2014/main" id="{61B8ECD3-55F7-4BD6-8441-E6562B435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7509-4A9F-48BA-9263-15A955DEBDF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034964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6EEFDE0-F052-4A3B-BC38-FD150E7CD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zvislý text 2">
            <a:extLst>
              <a:ext uri="{FF2B5EF4-FFF2-40B4-BE49-F238E27FC236}">
                <a16:creationId xmlns:a16="http://schemas.microsoft.com/office/drawing/2014/main" id="{F9B4E8DA-40B2-4505-A92D-3ADAB17E8E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B0A14A89-171A-4405-BC67-A49E079252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5D6AD-A3F5-4E0A-BD84-39A50FAD5817}" type="datetimeFigureOut">
              <a:rPr lang="sk-SK" smtClean="0"/>
              <a:t>19. 11. 2021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75013FD4-3A33-4C31-900D-5CA7F256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8D72726B-D58A-45ED-956B-6976D6E6B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7509-4A9F-48BA-9263-15A955DEBDF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361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>
            <a:extLst>
              <a:ext uri="{FF2B5EF4-FFF2-40B4-BE49-F238E27FC236}">
                <a16:creationId xmlns:a16="http://schemas.microsoft.com/office/drawing/2014/main" id="{D482C6FC-C608-4447-A586-1488639E04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zvislý text 2">
            <a:extLst>
              <a:ext uri="{FF2B5EF4-FFF2-40B4-BE49-F238E27FC236}">
                <a16:creationId xmlns:a16="http://schemas.microsoft.com/office/drawing/2014/main" id="{02E32595-691B-4EE9-87D4-1043C538E9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83F69B98-2E6D-48B6-9683-531684883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85D6AD-A3F5-4E0A-BD84-39A50FAD5817}" type="datetimeFigureOut">
              <a:rPr lang="sk-SK" smtClean="0"/>
              <a:t>19. 11. 2021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FF81D9CB-A086-43CC-952E-C069E1DC0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3867EBFE-40A5-46ED-9DD3-15FB18DFB3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47509-4A9F-48BA-9263-15A955DEBDF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20759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3" y="2130432"/>
            <a:ext cx="103632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3" y="3886201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3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7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1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6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2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5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49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9A667-A940-45BB-8BB3-4191C6EABB1E}" type="datetimeFigureOut">
              <a:rPr lang="cs-CZ"/>
              <a:pPr>
                <a:defRPr/>
              </a:pPr>
              <a:t>19.11.2021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CAE65F-9598-4324-B4C5-CB4226BD12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69026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BD5664-1FD1-4147-88CD-788F44EFE0EA}" type="datetimeFigureOut">
              <a:rPr lang="cs-CZ"/>
              <a:pPr>
                <a:defRPr/>
              </a:pPr>
              <a:t>19.11.2021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EBD80-300F-4786-BD52-E387D7C3E8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16635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6"/>
            <a:ext cx="10363200" cy="1362076"/>
          </a:xfrm>
        </p:spPr>
        <p:txBody>
          <a:bodyPr anchor="t"/>
          <a:lstStyle>
            <a:lvl1pPr algn="l">
              <a:defRPr sz="5299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63086" y="2906717"/>
            <a:ext cx="10363200" cy="1500188"/>
          </a:xfrm>
        </p:spPr>
        <p:txBody>
          <a:bodyPr anchor="b"/>
          <a:lstStyle>
            <a:lvl1pPr marL="0" indent="0">
              <a:buNone/>
              <a:defRPr sz="2699">
                <a:solidFill>
                  <a:schemeClr val="tx1">
                    <a:tint val="75000"/>
                  </a:schemeClr>
                </a:solidFill>
              </a:defRPr>
            </a:lvl1pPr>
            <a:lvl2pPr marL="609371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743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11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48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685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22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56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497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87312-9A78-4732-9FF7-B5D1DB7E7D53}" type="datetimeFigureOut">
              <a:rPr lang="cs-CZ"/>
              <a:pPr>
                <a:defRPr/>
              </a:pPr>
              <a:t>19.11.2021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4F4043-D049-4A46-A64B-3B996BA0B7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34105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09602" y="1600205"/>
            <a:ext cx="5384800" cy="4525963"/>
          </a:xfrm>
        </p:spPr>
        <p:txBody>
          <a:bodyPr/>
          <a:lstStyle>
            <a:lvl1pPr>
              <a:defRPr sz="3699"/>
            </a:lvl1pPr>
            <a:lvl2pPr>
              <a:defRPr sz="3199"/>
            </a:lvl2pPr>
            <a:lvl3pPr>
              <a:defRPr sz="2699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97601" y="1600205"/>
            <a:ext cx="5384800" cy="4525963"/>
          </a:xfrm>
        </p:spPr>
        <p:txBody>
          <a:bodyPr/>
          <a:lstStyle>
            <a:lvl1pPr>
              <a:defRPr sz="3699"/>
            </a:lvl1pPr>
            <a:lvl2pPr>
              <a:defRPr sz="3199"/>
            </a:lvl2pPr>
            <a:lvl3pPr>
              <a:defRPr sz="2699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1FB4A-EF1B-4084-AFC8-47739D78EB88}" type="datetimeFigureOut">
              <a:rPr lang="cs-CZ"/>
              <a:pPr>
                <a:defRPr/>
              </a:pPr>
              <a:t>19.11.2021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A33938-7C14-40CB-9C85-59B6FC1844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17575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9602" y="1535118"/>
            <a:ext cx="5386917" cy="639763"/>
          </a:xfrm>
        </p:spPr>
        <p:txBody>
          <a:bodyPr anchor="b"/>
          <a:lstStyle>
            <a:lvl1pPr marL="0" indent="0">
              <a:buNone/>
              <a:defRPr sz="3199" b="1"/>
            </a:lvl1pPr>
            <a:lvl2pPr marL="609371" indent="0">
              <a:buNone/>
              <a:defRPr sz="2699" b="1"/>
            </a:lvl2pPr>
            <a:lvl3pPr marL="1218743" indent="0">
              <a:buNone/>
              <a:defRPr sz="2400" b="1"/>
            </a:lvl3pPr>
            <a:lvl4pPr marL="1828114" indent="0">
              <a:buNone/>
              <a:defRPr sz="2100" b="1"/>
            </a:lvl4pPr>
            <a:lvl5pPr marL="2437485" indent="0">
              <a:buNone/>
              <a:defRPr sz="2100" b="1"/>
            </a:lvl5pPr>
            <a:lvl6pPr marL="3046858" indent="0">
              <a:buNone/>
              <a:defRPr sz="2100" b="1"/>
            </a:lvl6pPr>
            <a:lvl7pPr marL="3656229" indent="0">
              <a:buNone/>
              <a:defRPr sz="2100" b="1"/>
            </a:lvl7pPr>
            <a:lvl8pPr marL="4265600" indent="0">
              <a:buNone/>
              <a:defRPr sz="2100" b="1"/>
            </a:lvl8pPr>
            <a:lvl9pPr marL="4874972" indent="0">
              <a:buNone/>
              <a:defRPr sz="21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09602" y="2174879"/>
            <a:ext cx="5386917" cy="3951288"/>
          </a:xfrm>
        </p:spPr>
        <p:txBody>
          <a:bodyPr/>
          <a:lstStyle>
            <a:lvl1pPr>
              <a:defRPr sz="3199"/>
            </a:lvl1pPr>
            <a:lvl2pPr>
              <a:defRPr sz="2699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93369" y="1535118"/>
            <a:ext cx="5389033" cy="639763"/>
          </a:xfrm>
        </p:spPr>
        <p:txBody>
          <a:bodyPr anchor="b"/>
          <a:lstStyle>
            <a:lvl1pPr marL="0" indent="0">
              <a:buNone/>
              <a:defRPr sz="3199" b="1"/>
            </a:lvl1pPr>
            <a:lvl2pPr marL="609371" indent="0">
              <a:buNone/>
              <a:defRPr sz="2699" b="1"/>
            </a:lvl2pPr>
            <a:lvl3pPr marL="1218743" indent="0">
              <a:buNone/>
              <a:defRPr sz="2400" b="1"/>
            </a:lvl3pPr>
            <a:lvl4pPr marL="1828114" indent="0">
              <a:buNone/>
              <a:defRPr sz="2100" b="1"/>
            </a:lvl4pPr>
            <a:lvl5pPr marL="2437485" indent="0">
              <a:buNone/>
              <a:defRPr sz="2100" b="1"/>
            </a:lvl5pPr>
            <a:lvl6pPr marL="3046858" indent="0">
              <a:buNone/>
              <a:defRPr sz="2100" b="1"/>
            </a:lvl6pPr>
            <a:lvl7pPr marL="3656229" indent="0">
              <a:buNone/>
              <a:defRPr sz="2100" b="1"/>
            </a:lvl7pPr>
            <a:lvl8pPr marL="4265600" indent="0">
              <a:buNone/>
              <a:defRPr sz="2100" b="1"/>
            </a:lvl8pPr>
            <a:lvl9pPr marL="4874972" indent="0">
              <a:buNone/>
              <a:defRPr sz="21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93369" y="2174879"/>
            <a:ext cx="5389033" cy="3951288"/>
          </a:xfrm>
        </p:spPr>
        <p:txBody>
          <a:bodyPr/>
          <a:lstStyle>
            <a:lvl1pPr>
              <a:defRPr sz="3199"/>
            </a:lvl1pPr>
            <a:lvl2pPr>
              <a:defRPr sz="2699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D310D5-500F-4879-A4DD-723559F63523}" type="datetimeFigureOut">
              <a:rPr lang="cs-CZ"/>
              <a:pPr>
                <a:defRPr/>
              </a:pPr>
              <a:t>19.11.2021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56D8AF-CFD5-4F8C-8E37-A13FDB879A7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87663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581F40-F6A7-4CB1-8F52-6A341DFEBDA5}" type="datetimeFigureOut">
              <a:rPr lang="cs-CZ"/>
              <a:pPr>
                <a:defRPr/>
              </a:pPr>
              <a:t>19.11.2021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B16BE-611E-4391-8CF3-E6A33AF9C3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01120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534E68-41CD-4970-B9DC-60B886F7F147}" type="datetimeFigureOut">
              <a:rPr lang="cs-CZ"/>
              <a:pPr>
                <a:defRPr/>
              </a:pPr>
              <a:t>19.11.2021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6056F2-6D36-45C6-9D3E-9A07182FC7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21074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4" y="273051"/>
            <a:ext cx="4011084" cy="1162051"/>
          </a:xfrm>
        </p:spPr>
        <p:txBody>
          <a:bodyPr anchor="b"/>
          <a:lstStyle>
            <a:lvl1pPr algn="l">
              <a:defRPr sz="2699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766734" y="273051"/>
            <a:ext cx="6815667" cy="5853113"/>
          </a:xfrm>
        </p:spPr>
        <p:txBody>
          <a:bodyPr/>
          <a:lstStyle>
            <a:lvl1pPr>
              <a:defRPr sz="4299"/>
            </a:lvl1pPr>
            <a:lvl2pPr>
              <a:defRPr sz="3699"/>
            </a:lvl2pPr>
            <a:lvl3pPr>
              <a:defRPr sz="3199"/>
            </a:lvl3pPr>
            <a:lvl4pPr>
              <a:defRPr sz="2699"/>
            </a:lvl4pPr>
            <a:lvl5pPr>
              <a:defRPr sz="2699"/>
            </a:lvl5pPr>
            <a:lvl6pPr>
              <a:defRPr sz="2699"/>
            </a:lvl6pPr>
            <a:lvl7pPr>
              <a:defRPr sz="2699"/>
            </a:lvl7pPr>
            <a:lvl8pPr>
              <a:defRPr sz="2699"/>
            </a:lvl8pPr>
            <a:lvl9pPr>
              <a:defRPr sz="2699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4" y="1435105"/>
            <a:ext cx="4011084" cy="4691063"/>
          </a:xfrm>
        </p:spPr>
        <p:txBody>
          <a:bodyPr/>
          <a:lstStyle>
            <a:lvl1pPr marL="0" indent="0">
              <a:buNone/>
              <a:defRPr sz="1900"/>
            </a:lvl1pPr>
            <a:lvl2pPr marL="609371" indent="0">
              <a:buNone/>
              <a:defRPr sz="1600"/>
            </a:lvl2pPr>
            <a:lvl3pPr marL="1218743" indent="0">
              <a:buNone/>
              <a:defRPr sz="1300"/>
            </a:lvl3pPr>
            <a:lvl4pPr marL="1828114" indent="0">
              <a:buNone/>
              <a:defRPr sz="1200"/>
            </a:lvl4pPr>
            <a:lvl5pPr marL="2437485" indent="0">
              <a:buNone/>
              <a:defRPr sz="1200"/>
            </a:lvl5pPr>
            <a:lvl6pPr marL="3046858" indent="0">
              <a:buNone/>
              <a:defRPr sz="1200"/>
            </a:lvl6pPr>
            <a:lvl7pPr marL="3656229" indent="0">
              <a:buNone/>
              <a:defRPr sz="1200"/>
            </a:lvl7pPr>
            <a:lvl8pPr marL="4265600" indent="0">
              <a:buNone/>
              <a:defRPr sz="1200"/>
            </a:lvl8pPr>
            <a:lvl9pPr marL="4874972" indent="0">
              <a:buNone/>
              <a:defRPr sz="12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C6DF48-CED1-4E8F-AE64-075B0F68A0F7}" type="datetimeFigureOut">
              <a:rPr lang="cs-CZ"/>
              <a:pPr>
                <a:defRPr/>
              </a:pPr>
              <a:t>19.11.2021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BC2EF7-564A-4588-972D-8485AF08EA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75188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699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389717" y="612779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4299"/>
            </a:lvl1pPr>
            <a:lvl2pPr marL="609371" indent="0">
              <a:buNone/>
              <a:defRPr sz="3699"/>
            </a:lvl2pPr>
            <a:lvl3pPr marL="1218743" indent="0">
              <a:buNone/>
              <a:defRPr sz="3199"/>
            </a:lvl3pPr>
            <a:lvl4pPr marL="1828114" indent="0">
              <a:buNone/>
              <a:defRPr sz="2699"/>
            </a:lvl4pPr>
            <a:lvl5pPr marL="2437485" indent="0">
              <a:buNone/>
              <a:defRPr sz="2699"/>
            </a:lvl5pPr>
            <a:lvl6pPr marL="3046858" indent="0">
              <a:buNone/>
              <a:defRPr sz="2699"/>
            </a:lvl6pPr>
            <a:lvl7pPr marL="3656229" indent="0">
              <a:buNone/>
              <a:defRPr sz="2699"/>
            </a:lvl7pPr>
            <a:lvl8pPr marL="4265600" indent="0">
              <a:buNone/>
              <a:defRPr sz="2699"/>
            </a:lvl8pPr>
            <a:lvl9pPr marL="4874972" indent="0">
              <a:buNone/>
              <a:defRPr sz="2699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389717" y="5367342"/>
            <a:ext cx="7315200" cy="804863"/>
          </a:xfrm>
        </p:spPr>
        <p:txBody>
          <a:bodyPr/>
          <a:lstStyle>
            <a:lvl1pPr marL="0" indent="0">
              <a:buNone/>
              <a:defRPr sz="1900"/>
            </a:lvl1pPr>
            <a:lvl2pPr marL="609371" indent="0">
              <a:buNone/>
              <a:defRPr sz="1600"/>
            </a:lvl2pPr>
            <a:lvl3pPr marL="1218743" indent="0">
              <a:buNone/>
              <a:defRPr sz="1300"/>
            </a:lvl3pPr>
            <a:lvl4pPr marL="1828114" indent="0">
              <a:buNone/>
              <a:defRPr sz="1200"/>
            </a:lvl4pPr>
            <a:lvl5pPr marL="2437485" indent="0">
              <a:buNone/>
              <a:defRPr sz="1200"/>
            </a:lvl5pPr>
            <a:lvl6pPr marL="3046858" indent="0">
              <a:buNone/>
              <a:defRPr sz="1200"/>
            </a:lvl6pPr>
            <a:lvl7pPr marL="3656229" indent="0">
              <a:buNone/>
              <a:defRPr sz="1200"/>
            </a:lvl7pPr>
            <a:lvl8pPr marL="4265600" indent="0">
              <a:buNone/>
              <a:defRPr sz="1200"/>
            </a:lvl8pPr>
            <a:lvl9pPr marL="4874972" indent="0">
              <a:buNone/>
              <a:defRPr sz="12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4C693-85A5-4486-AD56-BF5BBB5178FA}" type="datetimeFigureOut">
              <a:rPr lang="cs-CZ"/>
              <a:pPr>
                <a:defRPr/>
              </a:pPr>
              <a:t>19.11.2021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5CA7E-5D86-4FD5-8CDD-8E08FB8DD2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64357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630FF-1CD0-4713-8CDE-7202BFE3FF7E}" type="datetimeFigureOut">
              <a:rPr lang="cs-CZ"/>
              <a:pPr>
                <a:defRPr/>
              </a:pPr>
              <a:t>19.11.2021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9F021-C8C6-4185-9AF4-11E4F4E2DC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30384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839203" y="274638"/>
            <a:ext cx="2743200" cy="5851525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2" y="274638"/>
            <a:ext cx="8026400" cy="5851525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2544BF-D63B-4321-B2FF-6F1C8641FACB}" type="datetimeFigureOut">
              <a:rPr lang="cs-CZ"/>
              <a:pPr>
                <a:defRPr/>
              </a:pPr>
              <a:t>19.11.2021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1003ED-E5DF-45A6-9B74-EAF3C458109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4035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nadpis 1">
            <a:extLst>
              <a:ext uri="{FF2B5EF4-FFF2-40B4-BE49-F238E27FC236}">
                <a16:creationId xmlns:a16="http://schemas.microsoft.com/office/drawing/2014/main" id="{9E365219-F7F9-49E9-A5BE-1C37952FD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CD307AD-998F-44B5-B10B-1BFAD70380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Kliknite sem a upravte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objekt pre dátum 3">
            <a:extLst>
              <a:ext uri="{FF2B5EF4-FFF2-40B4-BE49-F238E27FC236}">
                <a16:creationId xmlns:a16="http://schemas.microsoft.com/office/drawing/2014/main" id="{E53E6635-7039-4A43-B27D-FCF8C1303D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85D6AD-A3F5-4E0A-BD84-39A50FAD5817}" type="datetimeFigureOut">
              <a:rPr lang="sk-SK" smtClean="0"/>
              <a:t>19. 11. 2021</a:t>
            </a:fld>
            <a:endParaRPr lang="sk-SK"/>
          </a:p>
        </p:txBody>
      </p:sp>
      <p:sp>
        <p:nvSpPr>
          <p:cNvPr id="5" name="Zástupný objekt pre pätu 4">
            <a:extLst>
              <a:ext uri="{FF2B5EF4-FFF2-40B4-BE49-F238E27FC236}">
                <a16:creationId xmlns:a16="http://schemas.microsoft.com/office/drawing/2014/main" id="{0109E243-F841-448E-93ED-B43AFDE61A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objekt pre číslo snímky 5">
            <a:extLst>
              <a:ext uri="{FF2B5EF4-FFF2-40B4-BE49-F238E27FC236}">
                <a16:creationId xmlns:a16="http://schemas.microsoft.com/office/drawing/2014/main" id="{56D86C49-0919-4615-A118-72D90885F8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447509-4A9F-48BA-9263-15A955DEBDFD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300043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609680" y="274575"/>
            <a:ext cx="10972641" cy="1142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1899" tIns="60949" rIns="121899" bIns="609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609680" y="1599829"/>
            <a:ext cx="10972641" cy="45265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121899" tIns="60949" rIns="121899" bIns="609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09680" y="6356467"/>
            <a:ext cx="2845170" cy="365040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 defTabSz="1218743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0B383AA-E31E-44A0-B056-3830CB7B03C2}" type="datetimeFigureOut">
              <a:rPr lang="cs-CZ"/>
              <a:pPr>
                <a:defRPr/>
              </a:pPr>
              <a:t>19.11.2021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166143" y="6356467"/>
            <a:ext cx="3859715" cy="365040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 defTabSz="1218743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737150" y="6356467"/>
            <a:ext cx="2845170" cy="365040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 defTabSz="1218743" fontAlgn="auto">
              <a:spcBef>
                <a:spcPts val="0"/>
              </a:spcBef>
              <a:spcAft>
                <a:spcPts val="0"/>
              </a:spcAft>
              <a:defRPr sz="16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DE01287-907C-46BD-B032-FD9F8E696F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7719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1217369" rtl="0" eaLnBrk="0" fontAlgn="base" hangingPunct="0">
        <a:spcBef>
          <a:spcPct val="0"/>
        </a:spcBef>
        <a:spcAft>
          <a:spcPct val="0"/>
        </a:spcAft>
        <a:defRPr sz="5899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217369" rtl="0" eaLnBrk="0" fontAlgn="base" hangingPunct="0">
        <a:spcBef>
          <a:spcPct val="0"/>
        </a:spcBef>
        <a:spcAft>
          <a:spcPct val="0"/>
        </a:spcAft>
        <a:defRPr sz="5899">
          <a:solidFill>
            <a:schemeClr val="tx1"/>
          </a:solidFill>
          <a:latin typeface="Arial" pitchFamily="34" charset="0"/>
        </a:defRPr>
      </a:lvl2pPr>
      <a:lvl3pPr algn="ctr" defTabSz="1217369" rtl="0" eaLnBrk="0" fontAlgn="base" hangingPunct="0">
        <a:spcBef>
          <a:spcPct val="0"/>
        </a:spcBef>
        <a:spcAft>
          <a:spcPct val="0"/>
        </a:spcAft>
        <a:defRPr sz="5899">
          <a:solidFill>
            <a:schemeClr val="tx1"/>
          </a:solidFill>
          <a:latin typeface="Arial" pitchFamily="34" charset="0"/>
        </a:defRPr>
      </a:lvl3pPr>
      <a:lvl4pPr algn="ctr" defTabSz="1217369" rtl="0" eaLnBrk="0" fontAlgn="base" hangingPunct="0">
        <a:spcBef>
          <a:spcPct val="0"/>
        </a:spcBef>
        <a:spcAft>
          <a:spcPct val="0"/>
        </a:spcAft>
        <a:defRPr sz="5899">
          <a:solidFill>
            <a:schemeClr val="tx1"/>
          </a:solidFill>
          <a:latin typeface="Arial" pitchFamily="34" charset="0"/>
        </a:defRPr>
      </a:lvl4pPr>
      <a:lvl5pPr algn="ctr" defTabSz="1217369" rtl="0" eaLnBrk="0" fontAlgn="base" hangingPunct="0">
        <a:spcBef>
          <a:spcPct val="0"/>
        </a:spcBef>
        <a:spcAft>
          <a:spcPct val="0"/>
        </a:spcAft>
        <a:defRPr sz="5899">
          <a:solidFill>
            <a:schemeClr val="tx1"/>
          </a:solidFill>
          <a:latin typeface="Arial" pitchFamily="34" charset="0"/>
        </a:defRPr>
      </a:lvl5pPr>
      <a:lvl6pPr marL="457109" algn="ctr" defTabSz="1217369" rtl="0" fontAlgn="base">
        <a:spcBef>
          <a:spcPct val="0"/>
        </a:spcBef>
        <a:spcAft>
          <a:spcPct val="0"/>
        </a:spcAft>
        <a:defRPr sz="5899">
          <a:solidFill>
            <a:schemeClr val="tx1"/>
          </a:solidFill>
          <a:latin typeface="Arial" pitchFamily="34" charset="0"/>
        </a:defRPr>
      </a:lvl6pPr>
      <a:lvl7pPr marL="914217" algn="ctr" defTabSz="1217369" rtl="0" fontAlgn="base">
        <a:spcBef>
          <a:spcPct val="0"/>
        </a:spcBef>
        <a:spcAft>
          <a:spcPct val="0"/>
        </a:spcAft>
        <a:defRPr sz="5899">
          <a:solidFill>
            <a:schemeClr val="tx1"/>
          </a:solidFill>
          <a:latin typeface="Arial" pitchFamily="34" charset="0"/>
        </a:defRPr>
      </a:lvl7pPr>
      <a:lvl8pPr marL="1371326" algn="ctr" defTabSz="1217369" rtl="0" fontAlgn="base">
        <a:spcBef>
          <a:spcPct val="0"/>
        </a:spcBef>
        <a:spcAft>
          <a:spcPct val="0"/>
        </a:spcAft>
        <a:defRPr sz="5899">
          <a:solidFill>
            <a:schemeClr val="tx1"/>
          </a:solidFill>
          <a:latin typeface="Arial" pitchFamily="34" charset="0"/>
        </a:defRPr>
      </a:lvl8pPr>
      <a:lvl9pPr marL="1828434" algn="ctr" defTabSz="1217369" rtl="0" fontAlgn="base">
        <a:spcBef>
          <a:spcPct val="0"/>
        </a:spcBef>
        <a:spcAft>
          <a:spcPct val="0"/>
        </a:spcAft>
        <a:defRPr sz="5899">
          <a:solidFill>
            <a:schemeClr val="tx1"/>
          </a:solidFill>
          <a:latin typeface="Arial" pitchFamily="34" charset="0"/>
        </a:defRPr>
      </a:lvl9pPr>
    </p:titleStyle>
    <p:bodyStyle>
      <a:lvl1pPr marL="455522" indent="-455522" algn="l" defTabSz="1217369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4299" kern="1200">
          <a:solidFill>
            <a:schemeClr val="tx1"/>
          </a:solidFill>
          <a:latin typeface="+mn-lt"/>
          <a:ea typeface="+mn-ea"/>
          <a:cs typeface="+mn-cs"/>
        </a:defRPr>
      </a:lvl1pPr>
      <a:lvl2pPr marL="988815" indent="-379337" algn="l" defTabSz="1217369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3699" kern="1200">
          <a:solidFill>
            <a:schemeClr val="tx1"/>
          </a:solidFill>
          <a:latin typeface="+mn-lt"/>
          <a:ea typeface="+mn-ea"/>
          <a:cs typeface="+mn-cs"/>
        </a:defRPr>
      </a:lvl2pPr>
      <a:lvl3pPr marL="1522109" indent="-303152" algn="l" defTabSz="1217369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199" kern="1200">
          <a:solidFill>
            <a:schemeClr val="tx1"/>
          </a:solidFill>
          <a:latin typeface="+mn-lt"/>
          <a:ea typeface="+mn-ea"/>
          <a:cs typeface="+mn-cs"/>
        </a:defRPr>
      </a:lvl3pPr>
      <a:lvl4pPr marL="2131587" indent="-303152" algn="l" defTabSz="1217369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699" kern="1200">
          <a:solidFill>
            <a:schemeClr val="tx1"/>
          </a:solidFill>
          <a:latin typeface="+mn-lt"/>
          <a:ea typeface="+mn-ea"/>
          <a:cs typeface="+mn-cs"/>
        </a:defRPr>
      </a:lvl4pPr>
      <a:lvl5pPr marL="2741065" indent="-303152" algn="l" defTabSz="1217369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699" kern="1200">
          <a:solidFill>
            <a:schemeClr val="tx1"/>
          </a:solidFill>
          <a:latin typeface="+mn-lt"/>
          <a:ea typeface="+mn-ea"/>
          <a:cs typeface="+mn-cs"/>
        </a:defRPr>
      </a:lvl5pPr>
      <a:lvl6pPr marL="3351543" indent="-304686" algn="l" defTabSz="1218743" rtl="0" eaLnBrk="1" latinLnBrk="0" hangingPunct="1">
        <a:spcBef>
          <a:spcPct val="20000"/>
        </a:spcBef>
        <a:buFont typeface="Arial" pitchFamily="34" charset="0"/>
        <a:buChar char="•"/>
        <a:defRPr sz="2699" kern="1200">
          <a:solidFill>
            <a:schemeClr val="tx1"/>
          </a:solidFill>
          <a:latin typeface="+mn-lt"/>
          <a:ea typeface="+mn-ea"/>
          <a:cs typeface="+mn-cs"/>
        </a:defRPr>
      </a:lvl6pPr>
      <a:lvl7pPr marL="3960915" indent="-304686" algn="l" defTabSz="1218743" rtl="0" eaLnBrk="1" latinLnBrk="0" hangingPunct="1">
        <a:spcBef>
          <a:spcPct val="20000"/>
        </a:spcBef>
        <a:buFont typeface="Arial" pitchFamily="34" charset="0"/>
        <a:buChar char="•"/>
        <a:defRPr sz="2699" kern="1200">
          <a:solidFill>
            <a:schemeClr val="tx1"/>
          </a:solidFill>
          <a:latin typeface="+mn-lt"/>
          <a:ea typeface="+mn-ea"/>
          <a:cs typeface="+mn-cs"/>
        </a:defRPr>
      </a:lvl7pPr>
      <a:lvl8pPr marL="4570286" indent="-304686" algn="l" defTabSz="1218743" rtl="0" eaLnBrk="1" latinLnBrk="0" hangingPunct="1">
        <a:spcBef>
          <a:spcPct val="20000"/>
        </a:spcBef>
        <a:buFont typeface="Arial" pitchFamily="34" charset="0"/>
        <a:buChar char="•"/>
        <a:defRPr sz="2699" kern="1200">
          <a:solidFill>
            <a:schemeClr val="tx1"/>
          </a:solidFill>
          <a:latin typeface="+mn-lt"/>
          <a:ea typeface="+mn-ea"/>
          <a:cs typeface="+mn-cs"/>
        </a:defRPr>
      </a:lvl8pPr>
      <a:lvl9pPr marL="5179657" indent="-304686" algn="l" defTabSz="1218743" rtl="0" eaLnBrk="1" latinLnBrk="0" hangingPunct="1">
        <a:spcBef>
          <a:spcPct val="20000"/>
        </a:spcBef>
        <a:buFont typeface="Arial" pitchFamily="34" charset="0"/>
        <a:buChar char="•"/>
        <a:defRPr sz="269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121874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371" algn="l" defTabSz="121874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743" algn="l" defTabSz="121874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114" algn="l" defTabSz="121874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485" algn="l" defTabSz="121874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6858" algn="l" defTabSz="121874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229" algn="l" defTabSz="121874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5600" algn="l" defTabSz="121874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4972" algn="l" defTabSz="1218743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gif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g"/><Relationship Id="rId13" Type="http://schemas.openxmlformats.org/officeDocument/2006/relationships/image" Target="../media/image26.jpg"/><Relationship Id="rId18" Type="http://schemas.openxmlformats.org/officeDocument/2006/relationships/image" Target="../media/image31.jpg"/><Relationship Id="rId3" Type="http://schemas.openxmlformats.org/officeDocument/2006/relationships/image" Target="../media/image16.jpg"/><Relationship Id="rId21" Type="http://schemas.openxmlformats.org/officeDocument/2006/relationships/image" Target="../media/image34.jpg"/><Relationship Id="rId7" Type="http://schemas.openxmlformats.org/officeDocument/2006/relationships/image" Target="../media/image20.jpg"/><Relationship Id="rId12" Type="http://schemas.openxmlformats.org/officeDocument/2006/relationships/image" Target="../media/image25.jpg"/><Relationship Id="rId17" Type="http://schemas.openxmlformats.org/officeDocument/2006/relationships/image" Target="../media/image30.jpg"/><Relationship Id="rId25" Type="http://schemas.openxmlformats.org/officeDocument/2006/relationships/image" Target="../media/image12.png"/><Relationship Id="rId2" Type="http://schemas.openxmlformats.org/officeDocument/2006/relationships/image" Target="../media/image15.jpg"/><Relationship Id="rId16" Type="http://schemas.openxmlformats.org/officeDocument/2006/relationships/image" Target="../media/image29.jpg"/><Relationship Id="rId20" Type="http://schemas.openxmlformats.org/officeDocument/2006/relationships/image" Target="../media/image33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g"/><Relationship Id="rId11" Type="http://schemas.openxmlformats.org/officeDocument/2006/relationships/image" Target="../media/image24.jpg"/><Relationship Id="rId24" Type="http://schemas.openxmlformats.org/officeDocument/2006/relationships/image" Target="../media/image36.png"/><Relationship Id="rId5" Type="http://schemas.openxmlformats.org/officeDocument/2006/relationships/image" Target="../media/image18.jpg"/><Relationship Id="rId15" Type="http://schemas.openxmlformats.org/officeDocument/2006/relationships/image" Target="../media/image28.jpg"/><Relationship Id="rId23" Type="http://schemas.openxmlformats.org/officeDocument/2006/relationships/image" Target="../media/image35.png"/><Relationship Id="rId10" Type="http://schemas.openxmlformats.org/officeDocument/2006/relationships/image" Target="../media/image23.jpg"/><Relationship Id="rId19" Type="http://schemas.openxmlformats.org/officeDocument/2006/relationships/image" Target="../media/image32.jpg"/><Relationship Id="rId4" Type="http://schemas.openxmlformats.org/officeDocument/2006/relationships/image" Target="../media/image17.jpg"/><Relationship Id="rId9" Type="http://schemas.openxmlformats.org/officeDocument/2006/relationships/image" Target="../media/image22.jpg"/><Relationship Id="rId14" Type="http://schemas.openxmlformats.org/officeDocument/2006/relationships/image" Target="../media/image27.jpg"/><Relationship Id="rId22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gif"/><Relationship Id="rId4" Type="http://schemas.openxmlformats.org/officeDocument/2006/relationships/image" Target="../media/image3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40.png"/><Relationship Id="rId7" Type="http://schemas.openxmlformats.org/officeDocument/2006/relationships/image" Target="../media/image12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42.png"/><Relationship Id="rId4" Type="http://schemas.openxmlformats.org/officeDocument/2006/relationships/image" Target="../media/image41.png"/><Relationship Id="rId9" Type="http://schemas.openxmlformats.org/officeDocument/2006/relationships/hyperlink" Target="mailto:pista2011@gmail.com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45.png"/><Relationship Id="rId7" Type="http://schemas.openxmlformats.org/officeDocument/2006/relationships/image" Target="../media/image48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11" Type="http://schemas.openxmlformats.org/officeDocument/2006/relationships/image" Target="../media/image55.png"/><Relationship Id="rId5" Type="http://schemas.openxmlformats.org/officeDocument/2006/relationships/image" Target="../media/image51.png"/><Relationship Id="rId10" Type="http://schemas.openxmlformats.org/officeDocument/2006/relationships/hyperlink" Target="https://www.youtube.com/channel/UC4x4T-5Itm_FsR07hKJYstA/videos" TargetMode="External"/><Relationship Id="rId4" Type="http://schemas.openxmlformats.org/officeDocument/2006/relationships/image" Target="../media/image50.png"/><Relationship Id="rId9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Vianoce"/>
          <p:cNvSpPr txBox="1"/>
          <p:nvPr/>
        </p:nvSpPr>
        <p:spPr>
          <a:xfrm>
            <a:off x="1724527" y="862630"/>
            <a:ext cx="3330105" cy="1323133"/>
          </a:xfrm>
          <a:prstGeom prst="rect">
            <a:avLst/>
          </a:prstGeom>
          <a:noFill/>
          <a:effectLst/>
        </p:spPr>
        <p:txBody>
          <a:bodyPr anchor="ctr">
            <a:spAutoFit/>
          </a:bodyPr>
          <a:lstStyle/>
          <a:p>
            <a:pPr defTabSz="1218743">
              <a:defRPr/>
            </a:pPr>
            <a:r>
              <a:rPr lang="fr-FR" sz="7998" i="1">
                <a:ln>
                  <a:solidFill>
                    <a:srgbClr val="70AD47">
                      <a:lumMod val="50000"/>
                    </a:srgbClr>
                  </a:solidFill>
                </a:ln>
                <a:solidFill>
                  <a:srgbClr val="D28D17"/>
                </a:solidFill>
                <a:effectLst>
                  <a:glow rad="508000">
                    <a:prstClr val="white"/>
                  </a:glow>
                  <a:innerShdw blurRad="114300">
                    <a:prstClr val="black"/>
                  </a:innerShdw>
                </a:effectLst>
                <a:latin typeface="SnowCaps" pitchFamily="2" charset="0"/>
                <a:cs typeface="Arial" pitchFamily="34" charset="0"/>
              </a:rPr>
              <a:t>Noël</a:t>
            </a:r>
          </a:p>
        </p:txBody>
      </p:sp>
      <p:sp>
        <p:nvSpPr>
          <p:cNvPr id="19" name="Nový rok"/>
          <p:cNvSpPr txBox="1"/>
          <p:nvPr/>
        </p:nvSpPr>
        <p:spPr>
          <a:xfrm>
            <a:off x="2073366" y="4670174"/>
            <a:ext cx="8038392" cy="1323133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 algn="r" defTabSz="1218743">
              <a:defRPr/>
            </a:pPr>
            <a:r>
              <a:rPr lang="fr-FR" sz="7998" i="1">
                <a:ln>
                  <a:solidFill>
                    <a:srgbClr val="70AD47">
                      <a:lumMod val="50000"/>
                    </a:srgbClr>
                  </a:solidFill>
                </a:ln>
                <a:solidFill>
                  <a:srgbClr val="D28D17"/>
                </a:solidFill>
                <a:effectLst>
                  <a:glow rad="508000">
                    <a:prstClr val="white"/>
                  </a:glow>
                  <a:innerShdw blurRad="114300">
                    <a:prstClr val="black"/>
                  </a:innerShdw>
                </a:effectLst>
                <a:latin typeface="SnowCaps" pitchFamily="2" charset="0"/>
                <a:cs typeface="Arial" pitchFamily="34" charset="0"/>
              </a:rPr>
              <a:t>Nouvelle année</a:t>
            </a:r>
          </a:p>
        </p:txBody>
      </p:sp>
      <p:pic>
        <p:nvPicPr>
          <p:cNvPr id="3076" name="Picture pozadí" descr="F:\Web - náhledy a soubory\W  Štefan\vánoce Štefan - úvodní slajdy_soubory\master03_image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144" y="-4762"/>
            <a:ext cx="12201875" cy="6869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077" name="Sneh - zem"/>
          <p:cNvGrpSpPr>
            <a:grpSpLocks/>
          </p:cNvGrpSpPr>
          <p:nvPr/>
        </p:nvGrpSpPr>
        <p:grpSpPr bwMode="auto">
          <a:xfrm>
            <a:off x="2205" y="6288219"/>
            <a:ext cx="12189178" cy="576130"/>
            <a:chOff x="0" y="6192923"/>
            <a:chExt cx="12192002" cy="672970"/>
          </a:xfrm>
        </p:grpSpPr>
        <p:pic>
          <p:nvPicPr>
            <p:cNvPr id="3102" name="Obrázok 8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0" y="6192923"/>
              <a:ext cx="4482876" cy="6650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03" name="Obrázok 20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119872" y="6200816"/>
              <a:ext cx="4128064" cy="6650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04" name="Obrázok 22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8063938" y="6200816"/>
              <a:ext cx="4128064" cy="6650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" name="Sneh"/>
          <p:cNvGrpSpPr>
            <a:grpSpLocks/>
          </p:cNvGrpSpPr>
          <p:nvPr/>
        </p:nvGrpSpPr>
        <p:grpSpPr bwMode="auto">
          <a:xfrm>
            <a:off x="154570" y="152364"/>
            <a:ext cx="12189178" cy="6856413"/>
            <a:chOff x="0" y="0"/>
            <a:chExt cx="12192000" cy="6858000"/>
          </a:xfrm>
        </p:grpSpPr>
        <p:pic>
          <p:nvPicPr>
            <p:cNvPr id="3098" name="Obrázok 33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0"/>
              <a:ext cx="6096000" cy="3429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99" name="Obrázok 34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3429000"/>
              <a:ext cx="6096000" cy="3429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00" name="Obrázok 35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096000" y="0"/>
              <a:ext cx="6096000" cy="3429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01" name="Obrázok 36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096000" y="3429000"/>
              <a:ext cx="6096000" cy="3429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079" name="Vetvičky"/>
          <p:cNvGrpSpPr>
            <a:grpSpLocks/>
          </p:cNvGrpSpPr>
          <p:nvPr/>
        </p:nvGrpSpPr>
        <p:grpSpPr bwMode="auto">
          <a:xfrm>
            <a:off x="-180316" y="-12697"/>
            <a:ext cx="12524064" cy="655486"/>
            <a:chOff x="-182041" y="-12661"/>
            <a:chExt cx="12526441" cy="655475"/>
          </a:xfrm>
        </p:grpSpPr>
        <p:pic>
          <p:nvPicPr>
            <p:cNvPr id="3094" name="Vetvičky 1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-182041" y="0"/>
              <a:ext cx="3809524" cy="6349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95" name="Vetvičky 2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769873" y="7893"/>
              <a:ext cx="3809524" cy="6349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96" name="Vetvičky 3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380408" y="-10130"/>
              <a:ext cx="3809524" cy="6349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97" name="Vetvičky 4"/>
            <p:cNvPicPr>
              <a:picLocks noChangeAspect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8534876" y="-12661"/>
              <a:ext cx="3809524" cy="6349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6" name="Ozdoby"/>
          <p:cNvPicPr>
            <a:picLocks noChangeAspect="1"/>
          </p:cNvPicPr>
          <p:nvPr/>
        </p:nvPicPr>
        <p:blipFill>
          <a:blip r:embed="rId7" cstate="print"/>
          <a:srcRect/>
          <a:stretch/>
        </p:blipFill>
        <p:spPr>
          <a:xfrm>
            <a:off x="9050449" y="790392"/>
            <a:ext cx="2153738" cy="2152152"/>
          </a:xfrm>
          <a:prstGeom prst="rect">
            <a:avLst/>
          </a:prstGeom>
          <a:effectLst>
            <a:outerShdw blurRad="50800" dist="50800" dir="5400000" algn="ctr" rotWithShape="0">
              <a:schemeClr val="bg1">
                <a:alpha val="71000"/>
              </a:schemeClr>
            </a:outerShdw>
          </a:effectLst>
        </p:spPr>
      </p:pic>
      <p:pic>
        <p:nvPicPr>
          <p:cNvPr id="17" name="Hmla"/>
          <p:cNvPicPr>
            <a:picLocks noChangeAspect="1"/>
          </p:cNvPicPr>
          <p:nvPr/>
        </p:nvPicPr>
        <p:blipFill>
          <a:blip r:embed="rId8" cstate="print"/>
          <a:srcRect t="28941" b="24889"/>
          <a:stretch>
            <a:fillRect/>
          </a:stretch>
        </p:blipFill>
        <p:spPr bwMode="auto">
          <a:xfrm>
            <a:off x="2205" y="0"/>
            <a:ext cx="12189178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704422" y="3023300"/>
            <a:ext cx="507818" cy="634774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  <p:pic>
        <p:nvPicPr>
          <p:cNvPr id="21" name="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236530" y="3023300"/>
            <a:ext cx="507818" cy="634774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  <p:pic>
        <p:nvPicPr>
          <p:cNvPr id="22" name="0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795046" y="3041296"/>
            <a:ext cx="460692" cy="575867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  <p:pic>
        <p:nvPicPr>
          <p:cNvPr id="23" name="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287226" y="3023300"/>
            <a:ext cx="507818" cy="634774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  <p:pic>
        <p:nvPicPr>
          <p:cNvPr id="24" name="Bod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969839" y="3288854"/>
            <a:ext cx="253909" cy="253909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  <p:pic>
        <p:nvPicPr>
          <p:cNvPr id="25" name="1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525498" y="3023300"/>
            <a:ext cx="380864" cy="634774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  <p:pic>
        <p:nvPicPr>
          <p:cNvPr id="26" name="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077179" y="3023300"/>
            <a:ext cx="507818" cy="634774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  <p:pic>
        <p:nvPicPr>
          <p:cNvPr id="27" name="0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645131" y="3041296"/>
            <a:ext cx="460692" cy="575867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  <p:pic>
        <p:nvPicPr>
          <p:cNvPr id="28" name="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141247" y="3023300"/>
            <a:ext cx="507818" cy="634774"/>
          </a:xfrm>
          <a:prstGeom prst="rect">
            <a:avLst/>
          </a:prstGeom>
          <a:effectLst>
            <a:glow rad="127000">
              <a:schemeClr val="bg1"/>
            </a:glow>
          </a:effectLst>
        </p:spPr>
      </p:pic>
      <p:pic>
        <p:nvPicPr>
          <p:cNvPr id="3091" name="Rám"/>
          <p:cNvPicPr>
            <a:picLocks noChangeAspect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205" y="0"/>
            <a:ext cx="12189178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" descr="F:\Web - náhledy a soubory\W  Štefan\vánoce Štefan - úvodní slajdy_soubory\slide0001_image012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60866" y="53963"/>
            <a:ext cx="4491585" cy="2633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4" descr="F:\Web - náhledy a soubory\W  Štefan\vánoce Štefan - úvodní slajdy_soubory\slide0001_image014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316351" y="3861494"/>
            <a:ext cx="9860855" cy="2633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3500">
        <p:fade/>
        <p:sndAc>
          <p:stSnd>
            <p:snd r:embed="rId2" name="Wham - Last Christmas.wav"/>
          </p:stSnd>
        </p:sndAc>
      </p:transition>
    </mc:Choice>
    <mc:Fallback>
      <p:transition spd="slow" advClick="0" advTm="23500">
        <p:fade/>
        <p:sndAc>
          <p:stSnd>
            <p:snd r:embed="rId2" name="Wham - Last Christm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25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750"/>
                            </p:stCondLst>
                            <p:childTnLst>
                              <p:par>
                                <p:cTn id="22" presetID="53" presetClass="entr" presetSubtype="52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250"/>
                            </p:stCondLst>
                            <p:childTnLst>
                              <p:par>
                                <p:cTn id="30" presetID="53" presetClass="entr" presetSubtype="52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500"/>
                            </p:stCondLst>
                            <p:childTnLst>
                              <p:par>
                                <p:cTn id="38" presetID="53" presetClass="entr" presetSubtype="52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750"/>
                            </p:stCondLst>
                            <p:childTnLst>
                              <p:par>
                                <p:cTn id="46" presetID="53" presetClass="entr" presetSubtype="52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2000"/>
                            </p:stCondLst>
                            <p:childTnLst>
                              <p:par>
                                <p:cTn id="54" presetID="53" presetClass="entr" presetSubtype="52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3250"/>
                            </p:stCondLst>
                            <p:childTnLst>
                              <p:par>
                                <p:cTn id="62" presetID="53" presetClass="entr" presetSubtype="52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4500"/>
                            </p:stCondLst>
                            <p:childTnLst>
                              <p:par>
                                <p:cTn id="70" presetID="53" presetClass="entr" presetSubtype="52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5750"/>
                            </p:stCondLst>
                            <p:childTnLst>
                              <p:par>
                                <p:cTn id="78" presetID="53" presetClass="entr" presetSubtype="52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17000"/>
                            </p:stCondLst>
                            <p:childTnLst>
                              <p:par>
                                <p:cTn id="86" presetID="53" presetClass="entr" presetSubtype="52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8250"/>
                            </p:stCondLst>
                            <p:childTnLst>
                              <p:par>
                                <p:cTn id="94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2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2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1250"/>
                            </p:stCondLst>
                            <p:childTnLst>
                              <p:par>
                                <p:cTn id="101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Foto 1">
            <a:extLst>
              <a:ext uri="{FF2B5EF4-FFF2-40B4-BE49-F238E27FC236}">
                <a16:creationId xmlns:a16="http://schemas.microsoft.com/office/drawing/2014/main" id="{6BC555E7-3D23-443C-806D-1D3CEFF92C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7000"/>
          </a:xfrm>
          <a:prstGeom prst="rect">
            <a:avLst/>
          </a:prstGeom>
        </p:spPr>
      </p:pic>
      <p:pic>
        <p:nvPicPr>
          <p:cNvPr id="11" name="Foto 2">
            <a:extLst>
              <a:ext uri="{FF2B5EF4-FFF2-40B4-BE49-F238E27FC236}">
                <a16:creationId xmlns:a16="http://schemas.microsoft.com/office/drawing/2014/main" id="{E46AF20C-8D54-4354-AF37-0500809463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7000"/>
          </a:xfrm>
          <a:prstGeom prst="rect">
            <a:avLst/>
          </a:prstGeom>
        </p:spPr>
      </p:pic>
      <p:pic>
        <p:nvPicPr>
          <p:cNvPr id="12" name="Foto 3">
            <a:extLst>
              <a:ext uri="{FF2B5EF4-FFF2-40B4-BE49-F238E27FC236}">
                <a16:creationId xmlns:a16="http://schemas.microsoft.com/office/drawing/2014/main" id="{EFA46CA9-5472-4123-A42C-42064AEB56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2843"/>
          </a:xfrm>
          <a:prstGeom prst="rect">
            <a:avLst/>
          </a:prstGeom>
        </p:spPr>
      </p:pic>
      <p:pic>
        <p:nvPicPr>
          <p:cNvPr id="18" name="Foto 4">
            <a:extLst>
              <a:ext uri="{FF2B5EF4-FFF2-40B4-BE49-F238E27FC236}">
                <a16:creationId xmlns:a16="http://schemas.microsoft.com/office/drawing/2014/main" id="{C6C33E03-EA9E-4714-ACBE-B0B39B9DC83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7000"/>
          </a:xfrm>
          <a:prstGeom prst="rect">
            <a:avLst/>
          </a:prstGeom>
        </p:spPr>
      </p:pic>
      <p:pic>
        <p:nvPicPr>
          <p:cNvPr id="19" name="Foto 5">
            <a:extLst>
              <a:ext uri="{FF2B5EF4-FFF2-40B4-BE49-F238E27FC236}">
                <a16:creationId xmlns:a16="http://schemas.microsoft.com/office/drawing/2014/main" id="{CA5AAEF5-A048-4E2B-A8F7-FD7E7F4672C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7000"/>
          </a:xfrm>
          <a:prstGeom prst="rect">
            <a:avLst/>
          </a:prstGeom>
        </p:spPr>
      </p:pic>
      <p:pic>
        <p:nvPicPr>
          <p:cNvPr id="20" name="Foto 6">
            <a:extLst>
              <a:ext uri="{FF2B5EF4-FFF2-40B4-BE49-F238E27FC236}">
                <a16:creationId xmlns:a16="http://schemas.microsoft.com/office/drawing/2014/main" id="{4DC6345A-0F1E-426C-AB88-BAADD714381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7000"/>
          </a:xfrm>
          <a:prstGeom prst="rect">
            <a:avLst/>
          </a:prstGeom>
        </p:spPr>
      </p:pic>
      <p:pic>
        <p:nvPicPr>
          <p:cNvPr id="21" name="Foto 7">
            <a:extLst>
              <a:ext uri="{FF2B5EF4-FFF2-40B4-BE49-F238E27FC236}">
                <a16:creationId xmlns:a16="http://schemas.microsoft.com/office/drawing/2014/main" id="{29D51BE5-4363-43DF-98B2-794B37C0E55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7000"/>
          </a:xfrm>
          <a:prstGeom prst="rect">
            <a:avLst/>
          </a:prstGeom>
        </p:spPr>
      </p:pic>
      <p:pic>
        <p:nvPicPr>
          <p:cNvPr id="22" name="Foto 8">
            <a:extLst>
              <a:ext uri="{FF2B5EF4-FFF2-40B4-BE49-F238E27FC236}">
                <a16:creationId xmlns:a16="http://schemas.microsoft.com/office/drawing/2014/main" id="{119A0BA2-769F-405E-89F2-21764C3E3E1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7000"/>
          </a:xfrm>
          <a:prstGeom prst="rect">
            <a:avLst/>
          </a:prstGeom>
        </p:spPr>
      </p:pic>
      <p:pic>
        <p:nvPicPr>
          <p:cNvPr id="23" name="Foto 9">
            <a:extLst>
              <a:ext uri="{FF2B5EF4-FFF2-40B4-BE49-F238E27FC236}">
                <a16:creationId xmlns:a16="http://schemas.microsoft.com/office/drawing/2014/main" id="{33B5E798-AD51-40F1-AF5E-B1326A2605D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7000"/>
          </a:xfrm>
          <a:prstGeom prst="rect">
            <a:avLst/>
          </a:prstGeom>
        </p:spPr>
      </p:pic>
      <p:pic>
        <p:nvPicPr>
          <p:cNvPr id="24" name="Foto 10">
            <a:extLst>
              <a:ext uri="{FF2B5EF4-FFF2-40B4-BE49-F238E27FC236}">
                <a16:creationId xmlns:a16="http://schemas.microsoft.com/office/drawing/2014/main" id="{E320978E-D471-424D-A739-8DD77025F96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68533"/>
          </a:xfrm>
          <a:prstGeom prst="rect">
            <a:avLst/>
          </a:prstGeom>
        </p:spPr>
      </p:pic>
      <p:pic>
        <p:nvPicPr>
          <p:cNvPr id="25" name="Foto 11">
            <a:extLst>
              <a:ext uri="{FF2B5EF4-FFF2-40B4-BE49-F238E27FC236}">
                <a16:creationId xmlns:a16="http://schemas.microsoft.com/office/drawing/2014/main" id="{8F8FF513-1DDB-490E-B434-7F8E32C189E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7000"/>
          </a:xfrm>
          <a:prstGeom prst="rect">
            <a:avLst/>
          </a:prstGeom>
        </p:spPr>
      </p:pic>
      <p:pic>
        <p:nvPicPr>
          <p:cNvPr id="26" name="Foto 12">
            <a:extLst>
              <a:ext uri="{FF2B5EF4-FFF2-40B4-BE49-F238E27FC236}">
                <a16:creationId xmlns:a16="http://schemas.microsoft.com/office/drawing/2014/main" id="{E23739EA-DA15-49E1-BEEB-07E4D2C9EE8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7000"/>
          </a:xfrm>
          <a:prstGeom prst="rect">
            <a:avLst/>
          </a:prstGeom>
        </p:spPr>
      </p:pic>
      <p:pic>
        <p:nvPicPr>
          <p:cNvPr id="27" name="Foto 13">
            <a:extLst>
              <a:ext uri="{FF2B5EF4-FFF2-40B4-BE49-F238E27FC236}">
                <a16:creationId xmlns:a16="http://schemas.microsoft.com/office/drawing/2014/main" id="{283424DD-2DD2-4AC0-9023-F1194B8DFB37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7000"/>
          </a:xfrm>
          <a:prstGeom prst="rect">
            <a:avLst/>
          </a:prstGeom>
        </p:spPr>
      </p:pic>
      <p:pic>
        <p:nvPicPr>
          <p:cNvPr id="28" name="Foto 14">
            <a:extLst>
              <a:ext uri="{FF2B5EF4-FFF2-40B4-BE49-F238E27FC236}">
                <a16:creationId xmlns:a16="http://schemas.microsoft.com/office/drawing/2014/main" id="{047C7177-1383-4065-A722-EB537A2C8F37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6106"/>
          </a:xfrm>
          <a:prstGeom prst="rect">
            <a:avLst/>
          </a:prstGeom>
        </p:spPr>
      </p:pic>
      <p:pic>
        <p:nvPicPr>
          <p:cNvPr id="29" name="Foto 15">
            <a:extLst>
              <a:ext uri="{FF2B5EF4-FFF2-40B4-BE49-F238E27FC236}">
                <a16:creationId xmlns:a16="http://schemas.microsoft.com/office/drawing/2014/main" id="{B7EB256F-0577-411F-92F7-30734BDCBF5F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7000"/>
          </a:xfrm>
          <a:prstGeom prst="rect">
            <a:avLst/>
          </a:prstGeom>
        </p:spPr>
      </p:pic>
      <p:pic>
        <p:nvPicPr>
          <p:cNvPr id="30" name="Foto 16">
            <a:extLst>
              <a:ext uri="{FF2B5EF4-FFF2-40B4-BE49-F238E27FC236}">
                <a16:creationId xmlns:a16="http://schemas.microsoft.com/office/drawing/2014/main" id="{2DBA2A50-A97C-4DA7-95C6-5D9D9394C602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6106"/>
          </a:xfrm>
          <a:prstGeom prst="rect">
            <a:avLst/>
          </a:prstGeom>
        </p:spPr>
      </p:pic>
      <p:pic>
        <p:nvPicPr>
          <p:cNvPr id="32" name="Foto 17">
            <a:extLst>
              <a:ext uri="{FF2B5EF4-FFF2-40B4-BE49-F238E27FC236}">
                <a16:creationId xmlns:a16="http://schemas.microsoft.com/office/drawing/2014/main" id="{5B6E7338-FEC2-4424-BCE6-3B34B257C10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9789"/>
          </a:xfrm>
          <a:prstGeom prst="rect">
            <a:avLst/>
          </a:prstGeom>
        </p:spPr>
      </p:pic>
      <p:pic>
        <p:nvPicPr>
          <p:cNvPr id="7" name="Foto 18">
            <a:extLst>
              <a:ext uri="{FF2B5EF4-FFF2-40B4-BE49-F238E27FC236}">
                <a16:creationId xmlns:a16="http://schemas.microsoft.com/office/drawing/2014/main" id="{3B263A2C-4D18-4243-B380-7048A0B14815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477000"/>
          </a:xfrm>
          <a:prstGeom prst="rect">
            <a:avLst/>
          </a:prstGeom>
        </p:spPr>
      </p:pic>
      <p:pic>
        <p:nvPicPr>
          <p:cNvPr id="33" name="Foto 19">
            <a:extLst>
              <a:ext uri="{FF2B5EF4-FFF2-40B4-BE49-F238E27FC236}">
                <a16:creationId xmlns:a16="http://schemas.microsoft.com/office/drawing/2014/main" id="{C6A58EE7-95CC-4364-8FCD-9F4C9EBDB12F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5542" cy="6477000"/>
          </a:xfrm>
          <a:prstGeom prst="rect">
            <a:avLst/>
          </a:prstGeom>
        </p:spPr>
      </p:pic>
      <p:pic>
        <p:nvPicPr>
          <p:cNvPr id="34" name="Foto 20">
            <a:extLst>
              <a:ext uri="{FF2B5EF4-FFF2-40B4-BE49-F238E27FC236}">
                <a16:creationId xmlns:a16="http://schemas.microsoft.com/office/drawing/2014/main" id="{F7461CF8-6FB2-42A6-9489-A694B79D8A84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477000"/>
          </a:xfrm>
          <a:prstGeom prst="rect">
            <a:avLst/>
          </a:prstGeom>
        </p:spPr>
      </p:pic>
      <p:grpSp>
        <p:nvGrpSpPr>
          <p:cNvPr id="13" name="Sneh">
            <a:extLst>
              <a:ext uri="{FF2B5EF4-FFF2-40B4-BE49-F238E27FC236}">
                <a16:creationId xmlns:a16="http://schemas.microsoft.com/office/drawing/2014/main" id="{C16E5702-D915-4DFD-B721-FC12F9DDD96E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14" name="Obrázok 13">
              <a:extLst>
                <a:ext uri="{FF2B5EF4-FFF2-40B4-BE49-F238E27FC236}">
                  <a16:creationId xmlns:a16="http://schemas.microsoft.com/office/drawing/2014/main" id="{D41F93A6-051D-4E4B-846E-3205DB2F6173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096000" cy="3429000"/>
            </a:xfrm>
            <a:prstGeom prst="rect">
              <a:avLst/>
            </a:prstGeom>
          </p:spPr>
        </p:pic>
        <p:pic>
          <p:nvPicPr>
            <p:cNvPr id="15" name="Obrázok 14">
              <a:extLst>
                <a:ext uri="{FF2B5EF4-FFF2-40B4-BE49-F238E27FC236}">
                  <a16:creationId xmlns:a16="http://schemas.microsoft.com/office/drawing/2014/main" id="{440A89E9-85E7-41AD-B4F1-AC566682DF4A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3429000"/>
              <a:ext cx="6096000" cy="3429000"/>
            </a:xfrm>
            <a:prstGeom prst="rect">
              <a:avLst/>
            </a:prstGeom>
          </p:spPr>
        </p:pic>
        <p:pic>
          <p:nvPicPr>
            <p:cNvPr id="16" name="Obrázok 15">
              <a:extLst>
                <a:ext uri="{FF2B5EF4-FFF2-40B4-BE49-F238E27FC236}">
                  <a16:creationId xmlns:a16="http://schemas.microsoft.com/office/drawing/2014/main" id="{C64451BF-B937-4509-9826-42C193E4417D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6000" y="0"/>
              <a:ext cx="6096000" cy="3429000"/>
            </a:xfrm>
            <a:prstGeom prst="rect">
              <a:avLst/>
            </a:prstGeom>
          </p:spPr>
        </p:pic>
        <p:pic>
          <p:nvPicPr>
            <p:cNvPr id="17" name="Obrázok 16">
              <a:extLst>
                <a:ext uri="{FF2B5EF4-FFF2-40B4-BE49-F238E27FC236}">
                  <a16:creationId xmlns:a16="http://schemas.microsoft.com/office/drawing/2014/main" id="{C890DE6F-B259-4670-940A-37B92A6BC0E5}"/>
                </a:ext>
              </a:extLst>
            </p:cNvPr>
            <p:cNvPicPr>
              <a:picLocks noChangeAspect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6000" y="3429000"/>
              <a:ext cx="6096000" cy="3429000"/>
            </a:xfrm>
            <a:prstGeom prst="rect">
              <a:avLst/>
            </a:prstGeom>
          </p:spPr>
        </p:pic>
      </p:grpSp>
      <p:pic>
        <p:nvPicPr>
          <p:cNvPr id="3" name="Rám 2">
            <a:extLst>
              <a:ext uri="{FF2B5EF4-FFF2-40B4-BE49-F238E27FC236}">
                <a16:creationId xmlns:a16="http://schemas.microsoft.com/office/drawing/2014/main" id="{9259190B-9846-4BE4-B4A1-0DFF1C3A7A4B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1904"/>
          </a:xfrm>
          <a:prstGeom prst="rect">
            <a:avLst/>
          </a:prstGeom>
        </p:spPr>
      </p:pic>
      <p:pic>
        <p:nvPicPr>
          <p:cNvPr id="4" name="Zvončeky">
            <a:extLst>
              <a:ext uri="{FF2B5EF4-FFF2-40B4-BE49-F238E27FC236}">
                <a16:creationId xmlns:a16="http://schemas.microsoft.com/office/drawing/2014/main" id="{4744399C-4CFA-4EA0-8A0E-4FA7769E7A51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39" y="5152239"/>
            <a:ext cx="1553361" cy="1553361"/>
          </a:xfrm>
          <a:prstGeom prst="rect">
            <a:avLst/>
          </a:prstGeom>
        </p:spPr>
      </p:pic>
      <p:pic>
        <p:nvPicPr>
          <p:cNvPr id="10" name="Rám">
            <a:extLst>
              <a:ext uri="{FF2B5EF4-FFF2-40B4-BE49-F238E27FC236}">
                <a16:creationId xmlns:a16="http://schemas.microsoft.com/office/drawing/2014/main" id="{2AC4253F-8F25-4D36-879F-8E503BA680C0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Hudba">
            <a:extLst>
              <a:ext uri="{FF2B5EF4-FFF2-40B4-BE49-F238E27FC236}">
                <a16:creationId xmlns:a16="http://schemas.microsoft.com/office/drawing/2014/main" id="{4B260718-E381-468F-B449-7566B6116515}"/>
              </a:ext>
            </a:extLst>
          </p:cNvPr>
          <p:cNvSpPr txBox="1"/>
          <p:nvPr/>
        </p:nvSpPr>
        <p:spPr>
          <a:xfrm>
            <a:off x="9921669" y="6574795"/>
            <a:ext cx="193135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1100">
                <a:latin typeface="Nadianne" pitchFamily="2" charset="0"/>
              </a:rPr>
              <a:t>Wham - Last Christmas</a:t>
            </a:r>
          </a:p>
        </p:txBody>
      </p:sp>
    </p:spTree>
    <p:extLst>
      <p:ext uri="{BB962C8B-B14F-4D97-AF65-F5344CB8AC3E}">
        <p14:creationId xmlns:p14="http://schemas.microsoft.com/office/powerpoint/2010/main" val="1618560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18000">
        <p14:window dir="vert"/>
      </p:transition>
    </mc:Choice>
    <mc:Fallback xmlns="">
      <p:transition spd="slow" advClick="0" advTm="1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4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6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2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8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6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2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8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4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20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80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Sneh">
            <a:extLst>
              <a:ext uri="{FF2B5EF4-FFF2-40B4-BE49-F238E27FC236}">
                <a16:creationId xmlns:a16="http://schemas.microsoft.com/office/drawing/2014/main" id="{B10F02DE-C725-4F6B-A199-F9C9E42CC66C}"/>
              </a:ext>
            </a:extLst>
          </p:cNvPr>
          <p:cNvGrpSpPr/>
          <p:nvPr/>
        </p:nvGrpSpPr>
        <p:grpSpPr>
          <a:xfrm>
            <a:off x="0" y="104503"/>
            <a:ext cx="12192000" cy="6858000"/>
            <a:chOff x="0" y="0"/>
            <a:chExt cx="12192000" cy="6858000"/>
          </a:xfrm>
        </p:grpSpPr>
        <p:pic>
          <p:nvPicPr>
            <p:cNvPr id="15" name="Obrázok 14">
              <a:extLst>
                <a:ext uri="{FF2B5EF4-FFF2-40B4-BE49-F238E27FC236}">
                  <a16:creationId xmlns:a16="http://schemas.microsoft.com/office/drawing/2014/main" id="{58BFF595-B8F3-4390-880C-AB2DE8D3004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096000" cy="3429000"/>
            </a:xfrm>
            <a:prstGeom prst="rect">
              <a:avLst/>
            </a:prstGeom>
          </p:spPr>
        </p:pic>
        <p:pic>
          <p:nvPicPr>
            <p:cNvPr id="21" name="Obrázok 20">
              <a:extLst>
                <a:ext uri="{FF2B5EF4-FFF2-40B4-BE49-F238E27FC236}">
                  <a16:creationId xmlns:a16="http://schemas.microsoft.com/office/drawing/2014/main" id="{25F4F4C6-CC56-4307-A79E-A6FA2491C05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3429000"/>
              <a:ext cx="6096000" cy="3429000"/>
            </a:xfrm>
            <a:prstGeom prst="rect">
              <a:avLst/>
            </a:prstGeom>
          </p:spPr>
        </p:pic>
        <p:pic>
          <p:nvPicPr>
            <p:cNvPr id="24" name="Obrázok 23">
              <a:extLst>
                <a:ext uri="{FF2B5EF4-FFF2-40B4-BE49-F238E27FC236}">
                  <a16:creationId xmlns:a16="http://schemas.microsoft.com/office/drawing/2014/main" id="{68A9298D-5E61-4D68-951A-61D217FBA8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6000" y="0"/>
              <a:ext cx="6096000" cy="3429000"/>
            </a:xfrm>
            <a:prstGeom prst="rect">
              <a:avLst/>
            </a:prstGeom>
          </p:spPr>
        </p:pic>
        <p:pic>
          <p:nvPicPr>
            <p:cNvPr id="25" name="Obrázok 24">
              <a:extLst>
                <a:ext uri="{FF2B5EF4-FFF2-40B4-BE49-F238E27FC236}">
                  <a16:creationId xmlns:a16="http://schemas.microsoft.com/office/drawing/2014/main" id="{3726E153-9FEB-4BE7-A08D-632D323EB23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6000" y="3429000"/>
              <a:ext cx="6096000" cy="3429000"/>
            </a:xfrm>
            <a:prstGeom prst="rect">
              <a:avLst/>
            </a:prstGeom>
          </p:spPr>
        </p:pic>
      </p:grpSp>
      <p:pic>
        <p:nvPicPr>
          <p:cNvPr id="7" name="Rám">
            <a:extLst>
              <a:ext uri="{FF2B5EF4-FFF2-40B4-BE49-F238E27FC236}">
                <a16:creationId xmlns:a16="http://schemas.microsoft.com/office/drawing/2014/main" id="{A5130E74-CAB3-48B4-8857-375E9987FE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Kniha">
            <a:extLst>
              <a:ext uri="{FF2B5EF4-FFF2-40B4-BE49-F238E27FC236}">
                <a16:creationId xmlns:a16="http://schemas.microsoft.com/office/drawing/2014/main" id="{B56C9EEF-8107-43CC-898F-79CA1814265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455285" y="1050333"/>
            <a:ext cx="8355554" cy="4548328"/>
          </a:xfrm>
          <a:prstGeom prst="rect">
            <a:avLst/>
          </a:prstGeom>
        </p:spPr>
      </p:pic>
      <p:pic>
        <p:nvPicPr>
          <p:cNvPr id="11" name="Sviečka">
            <a:extLst>
              <a:ext uri="{FF2B5EF4-FFF2-40B4-BE49-F238E27FC236}">
                <a16:creationId xmlns:a16="http://schemas.microsoft.com/office/drawing/2014/main" id="{D564FB0E-A86A-4C56-9BDF-FC1AA855BF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271" y="4252287"/>
            <a:ext cx="2133600" cy="2000250"/>
          </a:xfrm>
          <a:prstGeom prst="rect">
            <a:avLst/>
          </a:prstGeom>
          <a:effectLst>
            <a:outerShdw blurRad="254000" dist="101600" dir="2700000" algn="tl" rotWithShape="0">
              <a:prstClr val="black">
                <a:alpha val="9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16997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14:prism dir="u" isContent="1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abuľa">
            <a:extLst>
              <a:ext uri="{FF2B5EF4-FFF2-40B4-BE49-F238E27FC236}">
                <a16:creationId xmlns:a16="http://schemas.microsoft.com/office/drawing/2014/main" id="{40AA47C3-99D9-4945-8402-A3120E3E51C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3355"/>
          <a:stretch/>
        </p:blipFill>
        <p:spPr>
          <a:xfrm>
            <a:off x="9336819" y="4767347"/>
            <a:ext cx="1950651" cy="2107238"/>
          </a:xfrm>
          <a:prstGeom prst="rect">
            <a:avLst/>
          </a:prstGeom>
        </p:spPr>
      </p:pic>
      <p:sp>
        <p:nvSpPr>
          <p:cNvPr id="18" name="Rok">
            <a:extLst>
              <a:ext uri="{FF2B5EF4-FFF2-40B4-BE49-F238E27FC236}">
                <a16:creationId xmlns:a16="http://schemas.microsoft.com/office/drawing/2014/main" id="{FE264BFD-568A-4C5C-BBC5-C707AA802DD3}"/>
              </a:ext>
            </a:extLst>
          </p:cNvPr>
          <p:cNvSpPr txBox="1"/>
          <p:nvPr/>
        </p:nvSpPr>
        <p:spPr>
          <a:xfrm rot="20901112">
            <a:off x="9652724" y="5218056"/>
            <a:ext cx="152370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sk-SK" sz="4000" i="1">
                <a:solidFill>
                  <a:schemeClr val="bg1"/>
                </a:solidFill>
                <a:latin typeface="Snowdrift" panose="040E0704040304020203" pitchFamily="82" charset="-18"/>
              </a:rPr>
              <a:t>2022</a:t>
            </a:r>
          </a:p>
        </p:txBody>
      </p:sp>
      <p:pic>
        <p:nvPicPr>
          <p:cNvPr id="5" name="Popis">
            <a:extLst>
              <a:ext uri="{FF2B5EF4-FFF2-40B4-BE49-F238E27FC236}">
                <a16:creationId xmlns:a16="http://schemas.microsoft.com/office/drawing/2014/main" id="{3BB8B02C-45A0-4805-9B0A-5BDB0C14CE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1" b="1541"/>
          <a:stretch/>
        </p:blipFill>
        <p:spPr>
          <a:xfrm>
            <a:off x="1879855" y="2143490"/>
            <a:ext cx="4183429" cy="4714510"/>
          </a:xfrm>
          <a:prstGeom prst="rect">
            <a:avLst/>
          </a:prstGeom>
        </p:spPr>
      </p:pic>
      <p:pic>
        <p:nvPicPr>
          <p:cNvPr id="13" name="Vlajka">
            <a:extLst>
              <a:ext uri="{FF2B5EF4-FFF2-40B4-BE49-F238E27FC236}">
                <a16:creationId xmlns:a16="http://schemas.microsoft.com/office/drawing/2014/main" id="{A681F653-E3B0-48F3-9C2E-2CCF6D3D5E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093" y="2520000"/>
            <a:ext cx="618444" cy="412296"/>
          </a:xfrm>
          <a:prstGeom prst="ellipse">
            <a:avLst/>
          </a:prstGeom>
          <a:ln w="28575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1" name="Priatelia">
            <a:extLst>
              <a:ext uri="{FF2B5EF4-FFF2-40B4-BE49-F238E27FC236}">
                <a16:creationId xmlns:a16="http://schemas.microsoft.com/office/drawing/2014/main" id="{DEC6F998-2186-425F-88EA-28466AA597A0}"/>
              </a:ext>
            </a:extLst>
          </p:cNvPr>
          <p:cNvSpPr txBox="1"/>
          <p:nvPr/>
        </p:nvSpPr>
        <p:spPr>
          <a:xfrm>
            <a:off x="1909953" y="4681337"/>
            <a:ext cx="43478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60628">
              <a:defRPr/>
            </a:pPr>
            <a:r>
              <a:rPr lang="sk-SK" sz="4400" b="1">
                <a:ln w="6350">
                  <a:noFill/>
                  <a:prstDash val="solid"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gun" panose="020B7200000000000000" pitchFamily="34" charset="0"/>
              </a:rPr>
              <a:t>et tous mes amis</a:t>
            </a:r>
            <a:endParaRPr lang="sk-SK" sz="4400" b="1" dirty="0">
              <a:ln w="6350">
                <a:noFill/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hogun" panose="020B7200000000000000" pitchFamily="34" charset="0"/>
            </a:endParaRPr>
          </a:p>
        </p:txBody>
      </p:sp>
      <p:sp>
        <p:nvSpPr>
          <p:cNvPr id="20" name="Slovensko">
            <a:extLst>
              <a:ext uri="{FF2B5EF4-FFF2-40B4-BE49-F238E27FC236}">
                <a16:creationId xmlns:a16="http://schemas.microsoft.com/office/drawing/2014/main" id="{72C29570-9DC0-4CDD-8DE8-984969064A75}"/>
              </a:ext>
            </a:extLst>
          </p:cNvPr>
          <p:cNvSpPr txBox="1"/>
          <p:nvPr/>
        </p:nvSpPr>
        <p:spPr>
          <a:xfrm>
            <a:off x="3189928" y="3797336"/>
            <a:ext cx="238879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1360628">
              <a:defRPr/>
            </a:pPr>
            <a:r>
              <a:rPr lang="sk-SK" sz="4800" b="1">
                <a:ln w="3175">
                  <a:noFill/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gun" panose="020B7200000000000000" pitchFamily="34" charset="0"/>
              </a:rPr>
              <a:t>Slovaquie</a:t>
            </a:r>
            <a:endParaRPr lang="sk-SK" sz="4800" b="1" dirty="0">
              <a:ln w="3175">
                <a:noFill/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hogun" panose="020B7200000000000000" pitchFamily="34" charset="0"/>
            </a:endParaRPr>
          </a:p>
        </p:txBody>
      </p:sp>
      <p:sp>
        <p:nvSpPr>
          <p:cNvPr id="19" name="Steve">
            <a:extLst>
              <a:ext uri="{FF2B5EF4-FFF2-40B4-BE49-F238E27FC236}">
                <a16:creationId xmlns:a16="http://schemas.microsoft.com/office/drawing/2014/main" id="{30EFFC4B-4860-44C1-979A-87AF70DE2BCA}"/>
              </a:ext>
            </a:extLst>
          </p:cNvPr>
          <p:cNvSpPr txBox="1"/>
          <p:nvPr/>
        </p:nvSpPr>
        <p:spPr>
          <a:xfrm>
            <a:off x="2259241" y="2937009"/>
            <a:ext cx="171232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 defTabSz="1360628">
              <a:defRPr/>
            </a:pPr>
            <a:r>
              <a:rPr lang="sk-SK" sz="6000" b="1" dirty="0" err="1">
                <a:ln w="3175">
                  <a:noFill/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hogun" panose="020B7200000000000000" pitchFamily="34" charset="0"/>
              </a:rPr>
              <a:t>Steve</a:t>
            </a:r>
            <a:endParaRPr lang="sk-SK" sz="6000" b="1" dirty="0">
              <a:ln w="3175">
                <a:noFill/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hogun" panose="020B7200000000000000" pitchFamily="34" charset="0"/>
            </a:endParaRPr>
          </a:p>
        </p:txBody>
      </p:sp>
      <p:pic>
        <p:nvPicPr>
          <p:cNvPr id="15" name="Vykuk">
            <a:extLst>
              <a:ext uri="{FF2B5EF4-FFF2-40B4-BE49-F238E27FC236}">
                <a16:creationId xmlns:a16="http://schemas.microsoft.com/office/drawing/2014/main" id="{6ED51B02-B2FD-4E8E-837E-B0DE2AFFA6E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5917" y="2143770"/>
            <a:ext cx="1712327" cy="3292935"/>
          </a:xfrm>
          <a:prstGeom prst="rect">
            <a:avLst/>
          </a:prstGeom>
        </p:spPr>
      </p:pic>
      <p:grpSp>
        <p:nvGrpSpPr>
          <p:cNvPr id="6" name="Sneh">
            <a:extLst>
              <a:ext uri="{FF2B5EF4-FFF2-40B4-BE49-F238E27FC236}">
                <a16:creationId xmlns:a16="http://schemas.microsoft.com/office/drawing/2014/main" id="{4B8B2DE4-C0E3-49B9-A9C2-5035FF666F58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7" name="Obrázok 6">
              <a:extLst>
                <a:ext uri="{FF2B5EF4-FFF2-40B4-BE49-F238E27FC236}">
                  <a16:creationId xmlns:a16="http://schemas.microsoft.com/office/drawing/2014/main" id="{88396226-1C5E-4BC3-AB9C-B301DEE2C23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096000" cy="3429000"/>
            </a:xfrm>
            <a:prstGeom prst="rect">
              <a:avLst/>
            </a:prstGeom>
          </p:spPr>
        </p:pic>
        <p:pic>
          <p:nvPicPr>
            <p:cNvPr id="8" name="Obrázok 7">
              <a:extLst>
                <a:ext uri="{FF2B5EF4-FFF2-40B4-BE49-F238E27FC236}">
                  <a16:creationId xmlns:a16="http://schemas.microsoft.com/office/drawing/2014/main" id="{D98DED44-A7E7-4AD2-B428-1A396EC1815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3429000"/>
              <a:ext cx="6096000" cy="3429000"/>
            </a:xfrm>
            <a:prstGeom prst="rect">
              <a:avLst/>
            </a:prstGeom>
          </p:spPr>
        </p:pic>
        <p:pic>
          <p:nvPicPr>
            <p:cNvPr id="9" name="Obrázok 8">
              <a:extLst>
                <a:ext uri="{FF2B5EF4-FFF2-40B4-BE49-F238E27FC236}">
                  <a16:creationId xmlns:a16="http://schemas.microsoft.com/office/drawing/2014/main" id="{0A76545D-6CD2-4F43-85EE-F7746C846CC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6000" y="0"/>
              <a:ext cx="6096000" cy="3429000"/>
            </a:xfrm>
            <a:prstGeom prst="rect">
              <a:avLst/>
            </a:prstGeom>
          </p:spPr>
        </p:pic>
        <p:pic>
          <p:nvPicPr>
            <p:cNvPr id="10" name="Obrázok 9">
              <a:extLst>
                <a:ext uri="{FF2B5EF4-FFF2-40B4-BE49-F238E27FC236}">
                  <a16:creationId xmlns:a16="http://schemas.microsoft.com/office/drawing/2014/main" id="{80933B90-7616-4747-B40C-BA228D9F3BD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6000" y="3429000"/>
              <a:ext cx="6096000" cy="3429000"/>
            </a:xfrm>
            <a:prstGeom prst="rect">
              <a:avLst/>
            </a:prstGeom>
          </p:spPr>
        </p:pic>
      </p:grpSp>
      <p:pic>
        <p:nvPicPr>
          <p:cNvPr id="4" name="Rám">
            <a:extLst>
              <a:ext uri="{FF2B5EF4-FFF2-40B4-BE49-F238E27FC236}">
                <a16:creationId xmlns:a16="http://schemas.microsoft.com/office/drawing/2014/main" id="{1B594EE9-CAD3-4EF3-A0A0-21D492C433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Vlajky">
            <a:extLst>
              <a:ext uri="{FF2B5EF4-FFF2-40B4-BE49-F238E27FC236}">
                <a16:creationId xmlns:a16="http://schemas.microsoft.com/office/drawing/2014/main" id="{AFE9F684-55A9-4B9E-833A-B1401031425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16707" y="340769"/>
            <a:ext cx="4338285" cy="2317460"/>
          </a:xfrm>
          <a:prstGeom prst="rect">
            <a:avLst/>
          </a:prstGeom>
        </p:spPr>
      </p:pic>
      <p:sp>
        <p:nvSpPr>
          <p:cNvPr id="22" name="Mail">
            <a:extLst>
              <a:ext uri="{FF2B5EF4-FFF2-40B4-BE49-F238E27FC236}">
                <a16:creationId xmlns:a16="http://schemas.microsoft.com/office/drawing/2014/main" id="{EA9E6CDE-F457-4048-AFD4-E050B79656F9}"/>
              </a:ext>
            </a:extLst>
          </p:cNvPr>
          <p:cNvSpPr txBox="1"/>
          <p:nvPr/>
        </p:nvSpPr>
        <p:spPr>
          <a:xfrm>
            <a:off x="7561238" y="2623793"/>
            <a:ext cx="289629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defTabSz="457200">
              <a:defRPr/>
            </a:pPr>
            <a:r>
              <a:rPr lang="sk-SK" sz="2000">
                <a:solidFill>
                  <a:prstClr val="white"/>
                </a:solidFill>
                <a:cs typeface="Arial" panose="020B0604020202020204" pitchFamily="34" charset="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pista2011@gmail.com</a:t>
            </a:r>
            <a:endParaRPr lang="sk-SK" sz="2000">
              <a:solidFill>
                <a:prstClr val="white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2386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27000">
        <p14:prism dir="u" isContent="1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625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25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75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925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125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1" grpId="0"/>
      <p:bldP spid="20" grpId="0"/>
      <p:bldP spid="19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Šampanské">
            <a:extLst>
              <a:ext uri="{FF2B5EF4-FFF2-40B4-BE49-F238E27FC236}">
                <a16:creationId xmlns:a16="http://schemas.microsoft.com/office/drawing/2014/main" id="{03DADEC9-40C0-441C-A039-5B2C642752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3332" y="4372966"/>
            <a:ext cx="1825932" cy="2059322"/>
          </a:xfrm>
          <a:prstGeom prst="rect">
            <a:avLst/>
          </a:prstGeom>
          <a:effectLst>
            <a:outerShdw blurRad="101600" dist="101600" dir="2700000" algn="tl" rotWithShape="0">
              <a:prstClr val="black">
                <a:alpha val="55000"/>
              </a:prstClr>
            </a:outerShdw>
          </a:effectLst>
        </p:spPr>
      </p:pic>
      <p:pic>
        <p:nvPicPr>
          <p:cNvPr id="8" name="Poháre">
            <a:extLst>
              <a:ext uri="{FF2B5EF4-FFF2-40B4-BE49-F238E27FC236}">
                <a16:creationId xmlns:a16="http://schemas.microsoft.com/office/drawing/2014/main" id="{961946DF-875B-43AF-BDFA-68AC59E4AF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0012" y="2176708"/>
            <a:ext cx="4255580" cy="4255580"/>
          </a:xfrm>
          <a:prstGeom prst="rect">
            <a:avLst/>
          </a:prstGeom>
          <a:effectLst>
            <a:outerShdw blurRad="101600" dist="101600" dir="2700000" algn="tl" rotWithShape="0">
              <a:prstClr val="black">
                <a:alpha val="56000"/>
              </a:prstClr>
            </a:outerShdw>
          </a:effectLst>
        </p:spPr>
      </p:pic>
      <p:grpSp>
        <p:nvGrpSpPr>
          <p:cNvPr id="27" name="Sneh">
            <a:extLst>
              <a:ext uri="{FF2B5EF4-FFF2-40B4-BE49-F238E27FC236}">
                <a16:creationId xmlns:a16="http://schemas.microsoft.com/office/drawing/2014/main" id="{B10F02DE-C725-4F6B-A199-F9C9E42CC66C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15" name="Obrázok 14">
              <a:extLst>
                <a:ext uri="{FF2B5EF4-FFF2-40B4-BE49-F238E27FC236}">
                  <a16:creationId xmlns:a16="http://schemas.microsoft.com/office/drawing/2014/main" id="{58BFF595-B8F3-4390-880C-AB2DE8D3004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096000" cy="3429000"/>
            </a:xfrm>
            <a:prstGeom prst="rect">
              <a:avLst/>
            </a:prstGeom>
          </p:spPr>
        </p:pic>
        <p:pic>
          <p:nvPicPr>
            <p:cNvPr id="21" name="Obrázok 20">
              <a:extLst>
                <a:ext uri="{FF2B5EF4-FFF2-40B4-BE49-F238E27FC236}">
                  <a16:creationId xmlns:a16="http://schemas.microsoft.com/office/drawing/2014/main" id="{25F4F4C6-CC56-4307-A79E-A6FA2491C05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3429000"/>
              <a:ext cx="6096000" cy="3429000"/>
            </a:xfrm>
            <a:prstGeom prst="rect">
              <a:avLst/>
            </a:prstGeom>
          </p:spPr>
        </p:pic>
        <p:pic>
          <p:nvPicPr>
            <p:cNvPr id="24" name="Obrázok 23">
              <a:extLst>
                <a:ext uri="{FF2B5EF4-FFF2-40B4-BE49-F238E27FC236}">
                  <a16:creationId xmlns:a16="http://schemas.microsoft.com/office/drawing/2014/main" id="{68A9298D-5E61-4D68-951A-61D217FBA8F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6000" y="0"/>
              <a:ext cx="6096000" cy="3429000"/>
            </a:xfrm>
            <a:prstGeom prst="rect">
              <a:avLst/>
            </a:prstGeom>
          </p:spPr>
        </p:pic>
        <p:pic>
          <p:nvPicPr>
            <p:cNvPr id="25" name="Obrázok 24">
              <a:extLst>
                <a:ext uri="{FF2B5EF4-FFF2-40B4-BE49-F238E27FC236}">
                  <a16:creationId xmlns:a16="http://schemas.microsoft.com/office/drawing/2014/main" id="{3726E153-9FEB-4BE7-A08D-632D323EB23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6000" y="3429000"/>
              <a:ext cx="6096000" cy="3429000"/>
            </a:xfrm>
            <a:prstGeom prst="rect">
              <a:avLst/>
            </a:prstGeom>
          </p:spPr>
        </p:pic>
      </p:grpSp>
      <p:pic>
        <p:nvPicPr>
          <p:cNvPr id="5" name="DEC">
            <a:extLst>
              <a:ext uri="{FF2B5EF4-FFF2-40B4-BE49-F238E27FC236}">
                <a16:creationId xmlns:a16="http://schemas.microsoft.com/office/drawing/2014/main" id="{A7C9A0C2-0A72-40F4-91B2-8037EB894C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4752" y="425712"/>
            <a:ext cx="1292245" cy="1420251"/>
          </a:xfrm>
          <a:prstGeom prst="rect">
            <a:avLst/>
          </a:prstGeom>
          <a:effectLst>
            <a:outerShdw blurRad="101600" dist="101600" dir="2700000" algn="tl" rotWithShape="0">
              <a:prstClr val="black">
                <a:alpha val="55000"/>
              </a:prstClr>
            </a:outerShdw>
          </a:effectLst>
        </p:spPr>
      </p:pic>
      <p:pic>
        <p:nvPicPr>
          <p:cNvPr id="3" name="JAN">
            <a:extLst>
              <a:ext uri="{FF2B5EF4-FFF2-40B4-BE49-F238E27FC236}">
                <a16:creationId xmlns:a16="http://schemas.microsoft.com/office/drawing/2014/main" id="{653B8D86-8DEF-482F-8D85-23BFC24DD0F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4751" y="425711"/>
            <a:ext cx="1292245" cy="1420251"/>
          </a:xfrm>
          <a:prstGeom prst="rect">
            <a:avLst/>
          </a:prstGeom>
          <a:effectLst>
            <a:outerShdw blurRad="101600" dist="101600" dir="2700000" algn="tl" rotWithShape="0">
              <a:prstClr val="black">
                <a:alpha val="54000"/>
              </a:prstClr>
            </a:outerShdw>
          </a:effectLst>
        </p:spPr>
      </p:pic>
      <p:pic>
        <p:nvPicPr>
          <p:cNvPr id="10" name="Ohňostroj">
            <a:extLst>
              <a:ext uri="{FF2B5EF4-FFF2-40B4-BE49-F238E27FC236}">
                <a16:creationId xmlns:a16="http://schemas.microsoft.com/office/drawing/2014/main" id="{4F5A6695-3FC0-451D-8B2B-71C0E20DB18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5431" y="254383"/>
            <a:ext cx="4212009" cy="3942439"/>
          </a:xfrm>
          <a:prstGeom prst="rect">
            <a:avLst/>
          </a:prstGeom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A5130E74-CAB3-48B4-8857-375E9987FE9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67711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15000">
        <p14:prism dir="u" isContent="1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Sneh">
            <a:extLst>
              <a:ext uri="{FF2B5EF4-FFF2-40B4-BE49-F238E27FC236}">
                <a16:creationId xmlns:a16="http://schemas.microsoft.com/office/drawing/2014/main" id="{B10F02DE-C725-4F6B-A199-F9C9E42CC66C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15" name="Obrázok 14">
              <a:extLst>
                <a:ext uri="{FF2B5EF4-FFF2-40B4-BE49-F238E27FC236}">
                  <a16:creationId xmlns:a16="http://schemas.microsoft.com/office/drawing/2014/main" id="{58BFF595-B8F3-4390-880C-AB2DE8D3004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096000" cy="3429000"/>
            </a:xfrm>
            <a:prstGeom prst="rect">
              <a:avLst/>
            </a:prstGeom>
          </p:spPr>
        </p:pic>
        <p:pic>
          <p:nvPicPr>
            <p:cNvPr id="21" name="Obrázok 20">
              <a:extLst>
                <a:ext uri="{FF2B5EF4-FFF2-40B4-BE49-F238E27FC236}">
                  <a16:creationId xmlns:a16="http://schemas.microsoft.com/office/drawing/2014/main" id="{25F4F4C6-CC56-4307-A79E-A6FA2491C05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3429000"/>
              <a:ext cx="6096000" cy="3429000"/>
            </a:xfrm>
            <a:prstGeom prst="rect">
              <a:avLst/>
            </a:prstGeom>
          </p:spPr>
        </p:pic>
        <p:pic>
          <p:nvPicPr>
            <p:cNvPr id="24" name="Obrázok 23">
              <a:extLst>
                <a:ext uri="{FF2B5EF4-FFF2-40B4-BE49-F238E27FC236}">
                  <a16:creationId xmlns:a16="http://schemas.microsoft.com/office/drawing/2014/main" id="{68A9298D-5E61-4D68-951A-61D217FBA8F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6000" y="0"/>
              <a:ext cx="6096000" cy="3429000"/>
            </a:xfrm>
            <a:prstGeom prst="rect">
              <a:avLst/>
            </a:prstGeom>
          </p:spPr>
        </p:pic>
        <p:pic>
          <p:nvPicPr>
            <p:cNvPr id="25" name="Obrázok 24">
              <a:extLst>
                <a:ext uri="{FF2B5EF4-FFF2-40B4-BE49-F238E27FC236}">
                  <a16:creationId xmlns:a16="http://schemas.microsoft.com/office/drawing/2014/main" id="{3726E153-9FEB-4BE7-A08D-632D323EB23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96000" y="3429000"/>
              <a:ext cx="6096000" cy="3429000"/>
            </a:xfrm>
            <a:prstGeom prst="rect">
              <a:avLst/>
            </a:prstGeom>
          </p:spPr>
        </p:pic>
      </p:grpSp>
      <p:pic>
        <p:nvPicPr>
          <p:cNvPr id="16" name="Emoji 1">
            <a:extLst>
              <a:ext uri="{FF2B5EF4-FFF2-40B4-BE49-F238E27FC236}">
                <a16:creationId xmlns:a16="http://schemas.microsoft.com/office/drawing/2014/main" id="{98FB8A3F-32FF-457D-9D22-BC0EB6A1D5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6104" y="3811044"/>
            <a:ext cx="4120027" cy="2211081"/>
          </a:xfrm>
          <a:prstGeom prst="rect">
            <a:avLst/>
          </a:prstGeom>
          <a:effectLst>
            <a:outerShdw blurRad="101600" dist="101600" dir="2700000" algn="tl" rotWithShape="0">
              <a:prstClr val="black">
                <a:alpha val="55000"/>
              </a:prstClr>
            </a:outerShdw>
          </a:effectLst>
        </p:spPr>
      </p:pic>
      <p:pic>
        <p:nvPicPr>
          <p:cNvPr id="13" name="Emoji 2">
            <a:extLst>
              <a:ext uri="{FF2B5EF4-FFF2-40B4-BE49-F238E27FC236}">
                <a16:creationId xmlns:a16="http://schemas.microsoft.com/office/drawing/2014/main" id="{B5ED2DEF-F71D-4637-92C6-7933DA6195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783783" y="906498"/>
            <a:ext cx="2693026" cy="2224674"/>
          </a:xfrm>
          <a:prstGeom prst="rect">
            <a:avLst/>
          </a:prstGeom>
          <a:effectLst>
            <a:outerShdw blurRad="101600" dist="101600" dir="2700000" algn="tl" rotWithShape="0">
              <a:prstClr val="black">
                <a:alpha val="55000"/>
              </a:prstClr>
            </a:outerShdw>
          </a:effectLst>
        </p:spPr>
      </p:pic>
      <p:pic>
        <p:nvPicPr>
          <p:cNvPr id="11" name="Emoji 3">
            <a:extLst>
              <a:ext uri="{FF2B5EF4-FFF2-40B4-BE49-F238E27FC236}">
                <a16:creationId xmlns:a16="http://schemas.microsoft.com/office/drawing/2014/main" id="{A8C6D6EA-AA2F-4A27-8CD5-57EE0B9E182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3511" y="74444"/>
            <a:ext cx="3012394" cy="3012394"/>
          </a:xfrm>
          <a:prstGeom prst="rect">
            <a:avLst/>
          </a:prstGeom>
          <a:effectLst>
            <a:outerShdw blurRad="101600" dist="101600" dir="2700000" algn="tl" rotWithShape="0">
              <a:prstClr val="black">
                <a:alpha val="55000"/>
              </a:prstClr>
            </a:outerShdw>
          </a:effectLst>
        </p:spPr>
      </p:pic>
      <p:pic>
        <p:nvPicPr>
          <p:cNvPr id="9" name="Emoji 4">
            <a:extLst>
              <a:ext uri="{FF2B5EF4-FFF2-40B4-BE49-F238E27FC236}">
                <a16:creationId xmlns:a16="http://schemas.microsoft.com/office/drawing/2014/main" id="{74875B67-D558-4162-9174-502A804FAE4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7932" y="2740005"/>
            <a:ext cx="2844926" cy="2216826"/>
          </a:xfrm>
          <a:prstGeom prst="rect">
            <a:avLst/>
          </a:prstGeom>
          <a:effectLst>
            <a:outerShdw blurRad="101600" dist="101600" dir="2700000" algn="tl" rotWithShape="0">
              <a:prstClr val="black">
                <a:alpha val="55000"/>
              </a:prstClr>
            </a:outerShdw>
          </a:effectLst>
        </p:spPr>
      </p:pic>
      <p:pic>
        <p:nvPicPr>
          <p:cNvPr id="8" name="Striekanec">
            <a:extLst>
              <a:ext uri="{FF2B5EF4-FFF2-40B4-BE49-F238E27FC236}">
                <a16:creationId xmlns:a16="http://schemas.microsoft.com/office/drawing/2014/main" id="{CFD40A12-1924-4F98-A468-7629CAEEF00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6580" y="5587486"/>
            <a:ext cx="3129764" cy="1364577"/>
          </a:xfrm>
          <a:prstGeom prst="rect">
            <a:avLst/>
          </a:prstGeom>
        </p:spPr>
      </p:pic>
      <p:pic>
        <p:nvPicPr>
          <p:cNvPr id="4" name="Srdce">
            <a:extLst>
              <a:ext uri="{FF2B5EF4-FFF2-40B4-BE49-F238E27FC236}">
                <a16:creationId xmlns:a16="http://schemas.microsoft.com/office/drawing/2014/main" id="{2AE83650-B56F-4A8C-AF2D-F220AA3A0E0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8183" y="4267836"/>
            <a:ext cx="2363529" cy="2097366"/>
          </a:xfrm>
          <a:prstGeom prst="rect">
            <a:avLst/>
          </a:prstGeom>
          <a:effectLst>
            <a:outerShdw blurRad="101600" dist="101600" dir="2700000" algn="tl" rotWithShape="0">
              <a:prstClr val="black">
                <a:alpha val="55000"/>
              </a:prstClr>
            </a:outerShdw>
          </a:effectLst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61C2D64A-76A9-4279-A31C-A81A6731643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7" name="Video">
            <a:extLst>
              <a:ext uri="{FF2B5EF4-FFF2-40B4-BE49-F238E27FC236}">
                <a16:creationId xmlns:a16="http://schemas.microsoft.com/office/drawing/2014/main" id="{53E5B3DB-06BF-4DF6-AB9B-6DBB4DF5AB1F}"/>
              </a:ext>
            </a:extLst>
          </p:cNvPr>
          <p:cNvSpPr txBox="1"/>
          <p:nvPr/>
        </p:nvSpPr>
        <p:spPr>
          <a:xfrm>
            <a:off x="5649442" y="5118993"/>
            <a:ext cx="1790523" cy="36000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effectLst>
            <a:softEdge rad="63500"/>
          </a:effectLst>
        </p:spPr>
        <p:txBody>
          <a:bodyPr wrap="square" rtlCol="0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k-SK" sz="1600" b="0" i="1" u="none" strike="noStrike" kern="0" cap="none" spc="0" normalizeH="0" baseline="0" noProof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uLnTx/>
                <a:uFillTx/>
                <a:hlinkMouseOver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MouseOver>
              </a:rPr>
              <a:t>CLICK - VIDEO</a:t>
            </a:r>
            <a:endParaRPr kumimoji="0" lang="sk-SK" sz="1600" b="0" i="1" u="none" strike="noStrike" kern="0" cap="none" spc="0" normalizeH="0" baseline="0" noProof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uLnTx/>
              <a:uFillTx/>
            </a:endParaRPr>
          </a:p>
        </p:txBody>
      </p:sp>
      <p:pic>
        <p:nvPicPr>
          <p:cNvPr id="5" name="Steve">
            <a:extLst>
              <a:ext uri="{FF2B5EF4-FFF2-40B4-BE49-F238E27FC236}">
                <a16:creationId xmlns:a16="http://schemas.microsoft.com/office/drawing/2014/main" id="{68F67280-2D42-4B36-BA1D-6ECB682821B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4045" y="5752399"/>
            <a:ext cx="3338932" cy="736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334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30000">
        <p14:prism dir="u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Vlastné 28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anoce 2021 A.potx" id="{33649AC0-65EF-4034-AEF9-81E454A6644C}" vid="{E6F4BD5F-E39A-4152-ACC6-2AFA9C43EBBC}"/>
    </a:ext>
  </a:extLst>
</a:theme>
</file>

<file path=ppt/theme/theme2.xml><?xml version="1.0" encoding="utf-8"?>
<a:theme xmlns:a="http://schemas.openxmlformats.org/drawingml/2006/main" name="Motiv sady Office">
  <a:themeElements>
    <a:clrScheme name="Vlastní 9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Vianoce 2021 A</Template>
  <TotalTime>831</TotalTime>
  <Words>22</Words>
  <Application>Microsoft Office PowerPoint</Application>
  <PresentationFormat>Širokouhlá</PresentationFormat>
  <Paragraphs>9</Paragraphs>
  <Slides>6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6</vt:i4>
      </vt:variant>
    </vt:vector>
  </HeadingPairs>
  <TitlesOfParts>
    <vt:vector size="13" baseType="lpstr">
      <vt:lpstr>SnowCaps</vt:lpstr>
      <vt:lpstr>Shogun</vt:lpstr>
      <vt:lpstr>Nadianne</vt:lpstr>
      <vt:lpstr>Arial</vt:lpstr>
      <vt:lpstr>Snowdrift</vt:lpstr>
      <vt:lpstr>Motív Office</vt:lpstr>
      <vt:lpstr>Motiv sady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>Stefan Rumpler</dc:creator>
  <cp:lastModifiedBy>Stefan Rumpler</cp:lastModifiedBy>
  <cp:revision>98</cp:revision>
  <dcterms:created xsi:type="dcterms:W3CDTF">2021-11-12T14:57:00Z</dcterms:created>
  <dcterms:modified xsi:type="dcterms:W3CDTF">2021-11-19T09:36:47Z</dcterms:modified>
</cp:coreProperties>
</file>