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5" r:id="rId4"/>
    <p:sldId id="260" r:id="rId5"/>
    <p:sldId id="258" r:id="rId6"/>
    <p:sldId id="259" r:id="rId7"/>
    <p:sldId id="261" r:id="rId8"/>
    <p:sldId id="262" r:id="rId9"/>
    <p:sldId id="266" r:id="rId10"/>
    <p:sldId id="264" r:id="rId11"/>
    <p:sldId id="263"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AX1aqoqQ9/8eyYuSTXpHw==" hashData="joThfjfLlqwjMviELJ4FRZV7FiQ9XnM3/qrQz/ZHJ6bCoNGb5bgFJgN47o5/9q5Weeq+vqovsbPXaVH2BIUMY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C31F9D-20A8-4076-BE72-ECA34B7A027F}" type="datetimeFigureOut">
              <a:rPr lang="fr-FR" smtClean="0"/>
              <a:t>27/09/2019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5A178E-A393-4E44-A262-69C2267117E9}" type="slidenum">
              <a:rPr lang="fr-FR" smtClean="0"/>
              <a:t>‹N°›</a:t>
            </a:fld>
            <a:endParaRPr lang="fr-FR"/>
          </a:p>
        </p:txBody>
      </p:sp>
    </p:spTree>
    <p:extLst>
      <p:ext uri="{BB962C8B-B14F-4D97-AF65-F5344CB8AC3E}">
        <p14:creationId xmlns:p14="http://schemas.microsoft.com/office/powerpoint/2010/main" val="32060506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a:t>
            </a:fld>
            <a:endParaRPr lang="fr-FR"/>
          </a:p>
        </p:txBody>
      </p:sp>
    </p:spTree>
    <p:extLst>
      <p:ext uri="{BB962C8B-B14F-4D97-AF65-F5344CB8AC3E}">
        <p14:creationId xmlns:p14="http://schemas.microsoft.com/office/powerpoint/2010/main" val="3742990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2</a:t>
            </a:fld>
            <a:endParaRPr lang="fr-FR"/>
          </a:p>
        </p:txBody>
      </p:sp>
    </p:spTree>
    <p:extLst>
      <p:ext uri="{BB962C8B-B14F-4D97-AF65-F5344CB8AC3E}">
        <p14:creationId xmlns:p14="http://schemas.microsoft.com/office/powerpoint/2010/main" val="3775886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3</a:t>
            </a:fld>
            <a:endParaRPr lang="fr-FR"/>
          </a:p>
        </p:txBody>
      </p:sp>
    </p:spTree>
    <p:extLst>
      <p:ext uri="{BB962C8B-B14F-4D97-AF65-F5344CB8AC3E}">
        <p14:creationId xmlns:p14="http://schemas.microsoft.com/office/powerpoint/2010/main" val="2367546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4</a:t>
            </a:fld>
            <a:endParaRPr lang="fr-FR"/>
          </a:p>
        </p:txBody>
      </p:sp>
    </p:spTree>
    <p:extLst>
      <p:ext uri="{BB962C8B-B14F-4D97-AF65-F5344CB8AC3E}">
        <p14:creationId xmlns:p14="http://schemas.microsoft.com/office/powerpoint/2010/main" val="2921140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5</a:t>
            </a:fld>
            <a:endParaRPr lang="fr-FR"/>
          </a:p>
        </p:txBody>
      </p:sp>
    </p:spTree>
    <p:extLst>
      <p:ext uri="{BB962C8B-B14F-4D97-AF65-F5344CB8AC3E}">
        <p14:creationId xmlns:p14="http://schemas.microsoft.com/office/powerpoint/2010/main" val="39266845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6</a:t>
            </a:fld>
            <a:endParaRPr lang="fr-FR"/>
          </a:p>
        </p:txBody>
      </p:sp>
    </p:spTree>
    <p:extLst>
      <p:ext uri="{BB962C8B-B14F-4D97-AF65-F5344CB8AC3E}">
        <p14:creationId xmlns:p14="http://schemas.microsoft.com/office/powerpoint/2010/main" val="33469632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7</a:t>
            </a:fld>
            <a:endParaRPr lang="fr-FR"/>
          </a:p>
        </p:txBody>
      </p:sp>
    </p:spTree>
    <p:extLst>
      <p:ext uri="{BB962C8B-B14F-4D97-AF65-F5344CB8AC3E}">
        <p14:creationId xmlns:p14="http://schemas.microsoft.com/office/powerpoint/2010/main" val="303743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8</a:t>
            </a:fld>
            <a:endParaRPr lang="fr-FR"/>
          </a:p>
        </p:txBody>
      </p:sp>
    </p:spTree>
    <p:extLst>
      <p:ext uri="{BB962C8B-B14F-4D97-AF65-F5344CB8AC3E}">
        <p14:creationId xmlns:p14="http://schemas.microsoft.com/office/powerpoint/2010/main" val="20711825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9</a:t>
            </a:fld>
            <a:endParaRPr lang="fr-FR"/>
          </a:p>
        </p:txBody>
      </p:sp>
    </p:spTree>
    <p:extLst>
      <p:ext uri="{BB962C8B-B14F-4D97-AF65-F5344CB8AC3E}">
        <p14:creationId xmlns:p14="http://schemas.microsoft.com/office/powerpoint/2010/main" val="297236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10</a:t>
            </a:fld>
            <a:endParaRPr lang="fr-FR"/>
          </a:p>
        </p:txBody>
      </p:sp>
    </p:spTree>
    <p:extLst>
      <p:ext uri="{BB962C8B-B14F-4D97-AF65-F5344CB8AC3E}">
        <p14:creationId xmlns:p14="http://schemas.microsoft.com/office/powerpoint/2010/main" val="3524531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11</a:t>
            </a:fld>
            <a:endParaRPr lang="fr-FR"/>
          </a:p>
        </p:txBody>
      </p:sp>
    </p:spTree>
    <p:extLst>
      <p:ext uri="{BB962C8B-B14F-4D97-AF65-F5344CB8AC3E}">
        <p14:creationId xmlns:p14="http://schemas.microsoft.com/office/powerpoint/2010/main" val="3315940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12</a:t>
            </a:fld>
            <a:endParaRPr lang="fr-FR"/>
          </a:p>
        </p:txBody>
      </p:sp>
    </p:spTree>
    <p:extLst>
      <p:ext uri="{BB962C8B-B14F-4D97-AF65-F5344CB8AC3E}">
        <p14:creationId xmlns:p14="http://schemas.microsoft.com/office/powerpoint/2010/main" val="176513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13</a:t>
            </a:fld>
            <a:endParaRPr lang="fr-FR"/>
          </a:p>
        </p:txBody>
      </p:sp>
    </p:spTree>
    <p:extLst>
      <p:ext uri="{BB962C8B-B14F-4D97-AF65-F5344CB8AC3E}">
        <p14:creationId xmlns:p14="http://schemas.microsoft.com/office/powerpoint/2010/main" val="533042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14</a:t>
            </a:fld>
            <a:endParaRPr lang="fr-FR"/>
          </a:p>
        </p:txBody>
      </p:sp>
    </p:spTree>
    <p:extLst>
      <p:ext uri="{BB962C8B-B14F-4D97-AF65-F5344CB8AC3E}">
        <p14:creationId xmlns:p14="http://schemas.microsoft.com/office/powerpoint/2010/main" val="6526470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25A178E-A393-4E44-A262-69C2267117E9}" type="slidenum">
              <a:rPr lang="fr-FR" smtClean="0"/>
              <a:t>15</a:t>
            </a:fld>
            <a:endParaRPr lang="fr-FR"/>
          </a:p>
        </p:txBody>
      </p:sp>
    </p:spTree>
    <p:extLst>
      <p:ext uri="{BB962C8B-B14F-4D97-AF65-F5344CB8AC3E}">
        <p14:creationId xmlns:p14="http://schemas.microsoft.com/office/powerpoint/2010/main" val="3395230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E0FAB05-A1E9-4136-9A17-44CAC1999E6E}" type="datetime1">
              <a:rPr lang="fr-FR" smtClean="0"/>
              <a:t>27/09/2019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22380024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DA75819-4E2D-4706-8F7A-346BFF69C57A}" type="datetime1">
              <a:rPr lang="fr-FR" smtClean="0"/>
              <a:t>27/09/2019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24792026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6741920-BFEC-48F4-BE48-C4ADF7BE4146}" type="datetime1">
              <a:rPr lang="fr-FR" smtClean="0"/>
              <a:t>27/09/2019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9902229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6F305CC-9CC6-4E0D-81B5-B9A325F4EA4E}" type="datetime1">
              <a:rPr lang="fr-FR" smtClean="0"/>
              <a:t>27/09/2019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05349603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91B23E8-D0CE-40F0-B8AF-62E4C41EF0AB}" type="datetime1">
              <a:rPr lang="fr-FR" smtClean="0"/>
              <a:t>27/09/2019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2631734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A9BC8BA-4468-4A4E-ADDF-2BDC8D121170}" type="datetime1">
              <a:rPr lang="fr-FR" smtClean="0"/>
              <a:t>27/09/2019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345309071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53387A6-0D1F-43AF-BD2B-DE454C1CE187}" type="datetime1">
              <a:rPr lang="fr-FR" smtClean="0"/>
              <a:t>27/09/2019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78729864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E110219D-34A1-48E0-90DC-B146C685C810}" type="datetime1">
              <a:rPr lang="fr-FR" smtClean="0"/>
              <a:t>27/09/2019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38339030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2825F1E-5A07-4DAF-A8FE-F712DAD875C0}" type="datetime1">
              <a:rPr lang="fr-FR" smtClean="0"/>
              <a:t>27/09/2019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11815824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F66421-3E26-4F67-8153-F1CA5E2AF811}" type="datetime1">
              <a:rPr lang="fr-FR" smtClean="0"/>
              <a:t>27/09/2019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8637413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77D26C9-5586-4985-BE9F-038C3359F5ED}" type="datetime1">
              <a:rPr lang="fr-FR" smtClean="0"/>
              <a:t>27/09/2019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1EFF0CF4-97A4-41BA-8AAF-95379482A3BA}" type="slidenum">
              <a:rPr lang="fr-FR" smtClean="0"/>
              <a:t>‹N°›</a:t>
            </a:fld>
            <a:endParaRPr lang="fr-FR"/>
          </a:p>
        </p:txBody>
      </p:sp>
    </p:spTree>
    <p:extLst>
      <p:ext uri="{BB962C8B-B14F-4D97-AF65-F5344CB8AC3E}">
        <p14:creationId xmlns:p14="http://schemas.microsoft.com/office/powerpoint/2010/main" val="238908427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FFC000"/>
            </a:gs>
            <a:gs pos="94000">
              <a:schemeClr val="accent2">
                <a:lumMod val="75000"/>
              </a:schemeClr>
            </a:gs>
            <a:gs pos="92000">
              <a:srgbClr val="FFC000"/>
            </a:gs>
            <a:gs pos="100000">
              <a:schemeClr val="accent6">
                <a:lumMod val="7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BF9AC5-E523-4B87-978A-97F4FFAF2254}" type="datetime1">
              <a:rPr lang="fr-FR" smtClean="0"/>
              <a:t>27/09/2019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FF0CF4-97A4-41BA-8AAF-95379482A3BA}" type="slidenum">
              <a:rPr lang="fr-FR" smtClean="0"/>
              <a:t>‹N°›</a:t>
            </a:fld>
            <a:endParaRPr lang="fr-FR"/>
          </a:p>
        </p:txBody>
      </p:sp>
    </p:spTree>
    <p:extLst>
      <p:ext uri="{BB962C8B-B14F-4D97-AF65-F5344CB8AC3E}">
        <p14:creationId xmlns:p14="http://schemas.microsoft.com/office/powerpoint/2010/main" val="24087612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4"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a:t>
            </a:fld>
            <a:endParaRPr lang="fr-FR" b="1" dirty="0">
              <a:solidFill>
                <a:schemeClr val="bg1"/>
              </a:solidFill>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1157667" y="2967335"/>
            <a:ext cx="9876678" cy="2800767"/>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N° </a:t>
            </a: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6 </a:t>
            </a:r>
            <a:endPar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00420423"/>
      </p:ext>
    </p:extLst>
  </p:cSld>
  <p:clrMapOvr>
    <a:masterClrMapping/>
  </p:clrMapOvr>
  <mc:AlternateContent xmlns:mc="http://schemas.openxmlformats.org/markup-compatibility/2006">
    <mc:Choice xmlns:p14="http://schemas.microsoft.com/office/powerpoint/2010/main" Requires="p14">
      <p:transition spd="slow" p14:dur="7500" advTm="12000">
        <p14:warp/>
        <p:sndAc>
          <p:stSnd>
            <p:snd r:embed="rId3" name="Castillo de Siscinio_001.wav"/>
          </p:stSnd>
        </p:sndAc>
      </p:transition>
    </mc:Choice>
    <mc:Fallback>
      <p:transition spd="slow" advTm="12000">
        <p:fade/>
        <p:sndAc>
          <p:stSnd>
            <p:snd r:embed="rId3" name="Castillo de Siscinio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2</a:t>
            </a:fld>
            <a:endParaRPr lang="fr-FR" b="1" dirty="0">
              <a:solidFill>
                <a:schemeClr val="bg1"/>
              </a:solidFill>
            </a:endParaRPr>
          </a:p>
        </p:txBody>
      </p:sp>
      <p:sp>
        <p:nvSpPr>
          <p:cNvPr id="2" name="Rectangle 1"/>
          <p:cNvSpPr/>
          <p:nvPr/>
        </p:nvSpPr>
        <p:spPr>
          <a:xfrm>
            <a:off x="591457" y="58846"/>
            <a:ext cx="11149969" cy="6740307"/>
          </a:xfrm>
          <a:prstGeom prst="rect">
            <a:avLst/>
          </a:prstGeom>
        </p:spPr>
        <p:txBody>
          <a:bodyPr wrap="square">
            <a:spAutoFit/>
          </a:bodyPr>
          <a:lstStyle/>
          <a:p>
            <a:r>
              <a:rPr lang="fr-FR" sz="5400" b="1" dirty="0" smtClean="0">
                <a:ln>
                  <a:solidFill>
                    <a:sysClr val="windowText" lastClr="000000"/>
                  </a:solidFill>
                </a:ln>
                <a:solidFill>
                  <a:schemeClr val="bg1"/>
                </a:solidFill>
              </a:rPr>
              <a:t>Le panda géant est une espèce de mammifères, habituellement classée dans la famille des ursidés, endémique de la Chine centrale. Il fait partie de l'ordre des Carnivores, même si son régime alimentaire est constitué à 99 % de végétaux, principalement du bambou</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6616966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3</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81808" y="268356"/>
            <a:ext cx="8428383" cy="6321287"/>
          </a:xfrm>
          <a:prstGeom prst="rect">
            <a:avLst/>
          </a:prstGeom>
          <a:effectLst>
            <a:softEdge rad="127000"/>
          </a:effectLst>
        </p:spPr>
      </p:pic>
    </p:spTree>
    <p:extLst>
      <p:ext uri="{BB962C8B-B14F-4D97-AF65-F5344CB8AC3E}">
        <p14:creationId xmlns:p14="http://schemas.microsoft.com/office/powerpoint/2010/main" val="12678189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09687" y="242887"/>
            <a:ext cx="9572625" cy="6372225"/>
          </a:xfrm>
          <a:prstGeom prst="rect">
            <a:avLst/>
          </a:prstGeom>
          <a:effectLst>
            <a:softEdge rad="127000"/>
          </a:effectLst>
        </p:spPr>
      </p:pic>
    </p:spTree>
    <p:extLst>
      <p:ext uri="{BB962C8B-B14F-4D97-AF65-F5344CB8AC3E}">
        <p14:creationId xmlns:p14="http://schemas.microsoft.com/office/powerpoint/2010/main" val="9927631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5</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7262" y="255667"/>
            <a:ext cx="5046784" cy="6310020"/>
          </a:xfrm>
          <a:prstGeom prst="rect">
            <a:avLst/>
          </a:prstGeom>
          <a:effectLst>
            <a:softEdge rad="127000"/>
          </a:effectLst>
        </p:spPr>
      </p:pic>
    </p:spTree>
    <p:extLst>
      <p:ext uri="{BB962C8B-B14F-4D97-AF65-F5344CB8AC3E}">
        <p14:creationId xmlns:p14="http://schemas.microsoft.com/office/powerpoint/2010/main" val="81562568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6</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2532185" y="248189"/>
            <a:ext cx="7121769" cy="6366861"/>
          </a:xfrm>
          <a:prstGeom prst="rect">
            <a:avLst/>
          </a:prstGeom>
          <a:effectLst>
            <a:softEdge rad="127000"/>
          </a:effectLst>
        </p:spPr>
      </p:pic>
    </p:spTree>
    <p:extLst>
      <p:ext uri="{BB962C8B-B14F-4D97-AF65-F5344CB8AC3E}">
        <p14:creationId xmlns:p14="http://schemas.microsoft.com/office/powerpoint/2010/main" val="34482254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7</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402038" y="272783"/>
            <a:ext cx="11309316" cy="6356616"/>
          </a:xfrm>
          <a:prstGeom prst="rect">
            <a:avLst/>
          </a:prstGeom>
          <a:effectLst>
            <a:softEdge rad="127000"/>
          </a:effectLst>
        </p:spPr>
      </p:pic>
    </p:spTree>
    <p:extLst>
      <p:ext uri="{BB962C8B-B14F-4D97-AF65-F5344CB8AC3E}">
        <p14:creationId xmlns:p14="http://schemas.microsoft.com/office/powerpoint/2010/main" val="68077242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8</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9138" y="272561"/>
            <a:ext cx="8405447" cy="6304086"/>
          </a:xfrm>
          <a:prstGeom prst="rect">
            <a:avLst/>
          </a:prstGeom>
          <a:effectLst>
            <a:softEdge rad="127000"/>
          </a:effectLst>
        </p:spPr>
      </p:pic>
    </p:spTree>
    <p:extLst>
      <p:ext uri="{BB962C8B-B14F-4D97-AF65-F5344CB8AC3E}">
        <p14:creationId xmlns:p14="http://schemas.microsoft.com/office/powerpoint/2010/main" val="281684417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9</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2074985" y="264700"/>
            <a:ext cx="8001000" cy="6361219"/>
          </a:xfrm>
          <a:prstGeom prst="rect">
            <a:avLst/>
          </a:prstGeom>
          <a:effectLst>
            <a:softEdge rad="127000"/>
          </a:effectLst>
        </p:spPr>
      </p:pic>
    </p:spTree>
    <p:extLst>
      <p:ext uri="{BB962C8B-B14F-4D97-AF65-F5344CB8AC3E}">
        <p14:creationId xmlns:p14="http://schemas.microsoft.com/office/powerpoint/2010/main" val="100983670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10</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031" y="269582"/>
            <a:ext cx="11289324" cy="6351814"/>
          </a:xfrm>
          <a:prstGeom prst="rect">
            <a:avLst/>
          </a:prstGeom>
          <a:effectLst>
            <a:softEdge rad="127000"/>
          </a:effectLst>
        </p:spPr>
      </p:pic>
    </p:spTree>
    <p:extLst>
      <p:ext uri="{BB962C8B-B14F-4D97-AF65-F5344CB8AC3E}">
        <p14:creationId xmlns:p14="http://schemas.microsoft.com/office/powerpoint/2010/main" val="4321359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11</a:t>
            </a:fld>
            <a:endParaRPr lang="fr-FR" b="1" dirty="0">
              <a:solidFill>
                <a:schemeClr val="bg1"/>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58462" y="272210"/>
            <a:ext cx="8721969" cy="6279817"/>
          </a:xfrm>
          <a:prstGeom prst="rect">
            <a:avLst/>
          </a:prstGeom>
          <a:effectLst>
            <a:softEdge rad="127000"/>
          </a:effectLst>
        </p:spPr>
      </p:pic>
    </p:spTree>
    <p:extLst>
      <p:ext uri="{BB962C8B-B14F-4D97-AF65-F5344CB8AC3E}">
        <p14:creationId xmlns:p14="http://schemas.microsoft.com/office/powerpoint/2010/main" val="161615966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12</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122943" y="258320"/>
            <a:ext cx="10043288" cy="6280592"/>
          </a:xfrm>
          <a:prstGeom prst="rect">
            <a:avLst/>
          </a:prstGeom>
          <a:effectLst>
            <a:softEdge rad="127000"/>
          </a:effectLst>
        </p:spPr>
      </p:pic>
    </p:spTree>
    <p:extLst>
      <p:ext uri="{BB962C8B-B14F-4D97-AF65-F5344CB8AC3E}">
        <p14:creationId xmlns:p14="http://schemas.microsoft.com/office/powerpoint/2010/main" val="88114202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13</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019908" y="282086"/>
            <a:ext cx="10111154" cy="6319472"/>
          </a:xfrm>
          <a:prstGeom prst="rect">
            <a:avLst/>
          </a:prstGeom>
          <a:effectLst>
            <a:softEdge rad="127000"/>
          </a:effectLst>
        </p:spPr>
      </p:pic>
    </p:spTree>
    <p:extLst>
      <p:ext uri="{BB962C8B-B14F-4D97-AF65-F5344CB8AC3E}">
        <p14:creationId xmlns:p14="http://schemas.microsoft.com/office/powerpoint/2010/main" val="86387814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14</a:t>
            </a:fld>
            <a:endParaRPr lang="fr-FR" b="1" dirty="0">
              <a:solidFill>
                <a:schemeClr val="bg1"/>
              </a:solidFill>
            </a:endParaRPr>
          </a:p>
        </p:txBody>
      </p:sp>
      <p:pic>
        <p:nvPicPr>
          <p:cNvPr id="2" name="Image 1"/>
          <p:cNvPicPr>
            <a:picLocks noChangeAspect="1"/>
          </p:cNvPicPr>
          <p:nvPr/>
        </p:nvPicPr>
        <p:blipFill>
          <a:blip r:embed="rId3"/>
          <a:stretch>
            <a:fillRect/>
          </a:stretch>
        </p:blipFill>
        <p:spPr>
          <a:xfrm>
            <a:off x="1333500" y="280987"/>
            <a:ext cx="9525000" cy="6296025"/>
          </a:xfrm>
          <a:prstGeom prst="rect">
            <a:avLst/>
          </a:prstGeom>
          <a:effectLst>
            <a:softEdge rad="127000"/>
          </a:effectLst>
        </p:spPr>
      </p:pic>
    </p:spTree>
    <p:extLst>
      <p:ext uri="{BB962C8B-B14F-4D97-AF65-F5344CB8AC3E}">
        <p14:creationId xmlns:p14="http://schemas.microsoft.com/office/powerpoint/2010/main" val="26766245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1047"/>
          <a:stretch/>
        </p:blipFill>
        <p:spPr>
          <a:xfrm>
            <a:off x="449943" y="290285"/>
            <a:ext cx="11422743" cy="6248627"/>
          </a:xfrm>
          <a:prstGeom prst="rect">
            <a:avLst/>
          </a:prstGeom>
          <a:effectLst>
            <a:softEdge rad="127000"/>
          </a:effectLst>
        </p:spPr>
      </p:pic>
      <p:sp>
        <p:nvSpPr>
          <p:cNvPr id="5" name="Espace réservé de la date 4"/>
          <p:cNvSpPr>
            <a:spLocks noGrp="1"/>
          </p:cNvSpPr>
          <p:nvPr>
            <p:ph type="dt" sz="half" idx="10"/>
          </p:nvPr>
        </p:nvSpPr>
        <p:spPr>
          <a:xfrm>
            <a:off x="591457" y="6538912"/>
            <a:ext cx="2743200" cy="365125"/>
          </a:xfrm>
        </p:spPr>
        <p:txBody>
          <a:bodyPr/>
          <a:lstStyle/>
          <a:p>
            <a:fld id="{913615F1-A1FD-4C00-9533-E63A4998FAA9}" type="datetime1">
              <a:rPr lang="fr-FR" b="1" smtClean="0">
                <a:solidFill>
                  <a:schemeClr val="bg1"/>
                </a:solidFill>
              </a:rPr>
              <a:t>27/09/2019</a:t>
            </a:fld>
            <a:endParaRPr lang="fr-FR" b="1" dirty="0">
              <a:solidFill>
                <a:schemeClr val="bg1"/>
              </a:solidFill>
            </a:endParaRPr>
          </a:p>
        </p:txBody>
      </p:sp>
      <p:sp>
        <p:nvSpPr>
          <p:cNvPr id="6" name="Espace réservé du pied de page 5"/>
          <p:cNvSpPr>
            <a:spLocks noGrp="1"/>
          </p:cNvSpPr>
          <p:nvPr>
            <p:ph type="ftr" sz="quarter" idx="11"/>
          </p:nvPr>
        </p:nvSpPr>
        <p:spPr>
          <a:xfrm>
            <a:off x="3809546" y="6629399"/>
            <a:ext cx="4572907" cy="228601"/>
          </a:xfrm>
        </p:spPr>
        <p:txBody>
          <a:bodyPr/>
          <a:lstStyle/>
          <a:p>
            <a:r>
              <a:rPr lang="fr-FR" dirty="0" smtClean="0">
                <a:solidFill>
                  <a:schemeClr val="bg1"/>
                </a:solidFill>
              </a:rPr>
              <a:t>PPS Lande 2019 Je compose pour vous avec ma douce et fidèle amie</a:t>
            </a:r>
            <a:endParaRPr lang="fr-FR" dirty="0">
              <a:solidFill>
                <a:schemeClr val="bg1"/>
              </a:solidFill>
            </a:endParaRPr>
          </a:p>
        </p:txBody>
      </p:sp>
      <p:sp>
        <p:nvSpPr>
          <p:cNvPr id="7" name="Espace réservé du numéro de diapositive 6"/>
          <p:cNvSpPr>
            <a:spLocks noGrp="1"/>
          </p:cNvSpPr>
          <p:nvPr>
            <p:ph type="sldNum" sz="quarter" idx="12"/>
          </p:nvPr>
        </p:nvSpPr>
        <p:spPr>
          <a:xfrm>
            <a:off x="9321800" y="6492874"/>
            <a:ext cx="2743200" cy="365125"/>
          </a:xfrm>
        </p:spPr>
        <p:txBody>
          <a:bodyPr/>
          <a:lstStyle/>
          <a:p>
            <a:fld id="{1EFF0CF4-97A4-41BA-8AAF-95379482A3BA}" type="slidenum">
              <a:rPr lang="fr-FR" b="1" smtClean="0">
                <a:solidFill>
                  <a:schemeClr val="bg1"/>
                </a:solidFill>
              </a:rPr>
              <a:t>15</a:t>
            </a:fld>
            <a:endParaRPr lang="fr-FR" b="1" dirty="0">
              <a:solidFill>
                <a:schemeClr val="bg1"/>
              </a:solidFill>
            </a:endParaRPr>
          </a:p>
        </p:txBody>
      </p:sp>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2603" y="1694906"/>
            <a:ext cx="5986791" cy="4797968"/>
          </a:xfrm>
          <a:prstGeom prst="rect">
            <a:avLst/>
          </a:prstGeom>
        </p:spPr>
      </p:pic>
      <p:sp>
        <p:nvSpPr>
          <p:cNvPr id="9" name="Rectangle 8"/>
          <p:cNvSpPr/>
          <p:nvPr/>
        </p:nvSpPr>
        <p:spPr>
          <a:xfrm>
            <a:off x="2149118" y="2337890"/>
            <a:ext cx="7893763" cy="4154984"/>
          </a:xfrm>
          <a:prstGeom prst="rect">
            <a:avLst/>
          </a:prstGeom>
          <a:noFill/>
        </p:spPr>
        <p:txBody>
          <a:bodyPr wrap="none" lIns="91440" tIns="45720" rIns="91440" bIns="45720">
            <a:spAutoFit/>
          </a:bodyPr>
          <a:lstStyle/>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Le Panda géant  </a:t>
            </a:r>
          </a:p>
          <a:p>
            <a:pPr algn="ctr"/>
            <a:r>
              <a:rPr lang="fr-FR" sz="8800" b="1" spc="50" dirty="0" smtClean="0">
                <a:ln w="0">
                  <a:solidFill>
                    <a:schemeClr val="accent6">
                      <a:lumMod val="60000"/>
                      <a:lumOff val="40000"/>
                    </a:schemeClr>
                  </a:solidFill>
                </a:ln>
                <a:solidFill>
                  <a:schemeClr val="bg2"/>
                </a:solidFill>
                <a:effectLst>
                  <a:innerShdw blurRad="63500" dist="50800" dir="13500000">
                    <a:srgbClr val="000000">
                      <a:alpha val="50000"/>
                    </a:srgbClr>
                  </a:innerShdw>
                </a:effectLst>
              </a:rPr>
              <a:t>par Lande</a:t>
            </a:r>
            <a:endParaRPr lang="fr-FR" sz="8800" b="1" cap="none" spc="50" dirty="0">
              <a:ln w="0">
                <a:solidFill>
                  <a:schemeClr val="accent6">
                    <a:lumMod val="60000"/>
                    <a:lumOff val="40000"/>
                  </a:schemeClr>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62786820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9">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9">
                                            <p:txEl>
                                              <p:pRg st="0" end="0"/>
                                            </p:txEl>
                                          </p:spTgt>
                                        </p:tgtEl>
                                        <p:attrNameLst>
                                          <p:attrName>ppt_w</p:attrName>
                                        </p:attrNameLst>
                                      </p:cBhvr>
                                    </p:anim>
                                    <p:anim by="(#ppt_w*0.50)" calcmode="lin" valueType="num">
                                      <p:cBhvr>
                                        <p:cTn id="15" dur="500" decel="50000" autoRev="1" fill="hold">
                                          <p:stCondLst>
                                            <p:cond delay="0"/>
                                          </p:stCondLst>
                                        </p:cTn>
                                        <p:tgtEl>
                                          <p:spTgt spid="9">
                                            <p:txEl>
                                              <p:pRg st="0" end="0"/>
                                            </p:txEl>
                                          </p:spTgt>
                                        </p:tgtEl>
                                        <p:attrNameLst>
                                          <p:attrName>ppt_x</p:attrName>
                                        </p:attrNameLst>
                                      </p:cBhvr>
                                    </p:anim>
                                    <p:anim from="(-#ppt_h/2)" to="(#ppt_y)" calcmode="lin" valueType="num">
                                      <p:cBhvr>
                                        <p:cTn id="16" dur="1000" fill="hold">
                                          <p:stCondLst>
                                            <p:cond delay="0"/>
                                          </p:stCondLst>
                                        </p:cTn>
                                        <p:tgtEl>
                                          <p:spTgt spid="9">
                                            <p:txEl>
                                              <p:pRg st="0" end="0"/>
                                            </p:txEl>
                                          </p:spTgt>
                                        </p:tgtEl>
                                        <p:attrNameLst>
                                          <p:attrName>ppt_y</p:attrName>
                                        </p:attrNameLst>
                                      </p:cBhvr>
                                    </p:anim>
                                    <p:animRot by="21600000">
                                      <p:cBhvr>
                                        <p:cTn id="17" dur="1000" fill="hold">
                                          <p:stCondLst>
                                            <p:cond delay="0"/>
                                          </p:stCondLst>
                                        </p:cTn>
                                        <p:tgtEl>
                                          <p:spTgt spid="9">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1" end="1"/>
                                            </p:txEl>
                                          </p:spTgt>
                                        </p:tgtEl>
                                        <p:attrNameLst>
                                          <p:attrName>ppt_w</p:attrName>
                                        </p:attrNameLst>
                                      </p:cBhvr>
                                    </p:anim>
                                    <p:anim by="(#ppt_w*0.50)" calcmode="lin" valueType="num">
                                      <p:cBhvr>
                                        <p:cTn id="23" dur="500" decel="50000" autoRev="1" fill="hold">
                                          <p:stCondLst>
                                            <p:cond delay="0"/>
                                          </p:stCondLst>
                                        </p:cTn>
                                        <p:tgtEl>
                                          <p:spTgt spid="9">
                                            <p:txEl>
                                              <p:pRg st="1" end="1"/>
                                            </p:txEl>
                                          </p:spTgt>
                                        </p:tgtEl>
                                        <p:attrNameLst>
                                          <p:attrName>ppt_x</p:attrName>
                                        </p:attrNameLst>
                                      </p:cBhvr>
                                    </p:anim>
                                    <p:anim from="(-#ppt_h/2)" to="(#ppt_y)" calcmode="lin" valueType="num">
                                      <p:cBhvr>
                                        <p:cTn id="24" dur="1000" fill="hold">
                                          <p:stCondLst>
                                            <p:cond delay="0"/>
                                          </p:stCondLst>
                                        </p:cTn>
                                        <p:tgtEl>
                                          <p:spTgt spid="9">
                                            <p:txEl>
                                              <p:pRg st="1" end="1"/>
                                            </p:txEl>
                                          </p:spTgt>
                                        </p:tgtEl>
                                        <p:attrNameLst>
                                          <p:attrName>ppt_y</p:attrName>
                                        </p:attrNameLst>
                                      </p:cBhvr>
                                    </p:anim>
                                    <p:animRot by="21600000">
                                      <p:cBhvr>
                                        <p:cTn id="25" dur="1000" fill="hold">
                                          <p:stCondLst>
                                            <p:cond delay="0"/>
                                          </p:stCondLst>
                                        </p:cTn>
                                        <p:tgtEl>
                                          <p:spTgt spid="9">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9">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9">
                                            <p:txEl>
                                              <p:pRg st="2" end="2"/>
                                            </p:txEl>
                                          </p:spTgt>
                                        </p:tgtEl>
                                        <p:attrNameLst>
                                          <p:attrName>ppt_w</p:attrName>
                                        </p:attrNameLst>
                                      </p:cBhvr>
                                    </p:anim>
                                    <p:anim by="(#ppt_w*0.50)" calcmode="lin" valueType="num">
                                      <p:cBhvr>
                                        <p:cTn id="31" dur="500" decel="50000" autoRev="1" fill="hold">
                                          <p:stCondLst>
                                            <p:cond delay="0"/>
                                          </p:stCondLst>
                                        </p:cTn>
                                        <p:tgtEl>
                                          <p:spTgt spid="9">
                                            <p:txEl>
                                              <p:pRg st="2" end="2"/>
                                            </p:txEl>
                                          </p:spTgt>
                                        </p:tgtEl>
                                        <p:attrNameLst>
                                          <p:attrName>ppt_x</p:attrName>
                                        </p:attrNameLst>
                                      </p:cBhvr>
                                    </p:anim>
                                    <p:anim from="(-#ppt_h/2)" to="(#ppt_y)" calcmode="lin" valueType="num">
                                      <p:cBhvr>
                                        <p:cTn id="32" dur="1000" fill="hold">
                                          <p:stCondLst>
                                            <p:cond delay="0"/>
                                          </p:stCondLst>
                                        </p:cTn>
                                        <p:tgtEl>
                                          <p:spTgt spid="9">
                                            <p:txEl>
                                              <p:pRg st="2" end="2"/>
                                            </p:txEl>
                                          </p:spTgt>
                                        </p:tgtEl>
                                        <p:attrNameLst>
                                          <p:attrName>ppt_y</p:attrName>
                                        </p:attrNameLst>
                                      </p:cBhvr>
                                    </p:anim>
                                    <p:animRot by="21600000">
                                      <p:cBhvr>
                                        <p:cTn id="33"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301</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15</vt:i4>
      </vt:variant>
    </vt:vector>
  </HeadingPairs>
  <TitlesOfParts>
    <vt:vector size="19"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2019-09-20T16:30:36Z</dcterms:created>
  <dcterms:modified xsi:type="dcterms:W3CDTF">2019-09-27T14:14:11Z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