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65" r:id="rId4"/>
    <p:sldId id="260" r:id="rId5"/>
    <p:sldId id="258" r:id="rId6"/>
    <p:sldId id="259" r:id="rId7"/>
    <p:sldId id="261" r:id="rId8"/>
    <p:sldId id="262" r:id="rId9"/>
    <p:sldId id="266" r:id="rId10"/>
    <p:sldId id="264" r:id="rId11"/>
    <p:sldId id="263"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XaydqEuwI1FdsRHxWtjbQA==" hashData="8ioOueD+esmb1XBy+jSSXHg3BphnZr0dhRVLjMpRfameOiYYzAmYa/pUybi2RsIDaSBN67CgrMgSdUN+qKMxC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0" d="100"/>
          <a:sy n="80" d="100"/>
        </p:scale>
        <p:origin x="300"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C31F9D-20A8-4076-BE72-ECA34B7A027F}" type="datetimeFigureOut">
              <a:rPr lang="fr-FR" smtClean="0"/>
              <a:t>25/09/2019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5A178E-A393-4E44-A262-69C2267117E9}" type="slidenum">
              <a:rPr lang="fr-FR" smtClean="0"/>
              <a:t>‹N°›</a:t>
            </a:fld>
            <a:endParaRPr lang="fr-FR"/>
          </a:p>
        </p:txBody>
      </p:sp>
    </p:spTree>
    <p:extLst>
      <p:ext uri="{BB962C8B-B14F-4D97-AF65-F5344CB8AC3E}">
        <p14:creationId xmlns:p14="http://schemas.microsoft.com/office/powerpoint/2010/main" val="32060506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a:t>
            </a:fld>
            <a:endParaRPr lang="fr-FR"/>
          </a:p>
        </p:txBody>
      </p:sp>
    </p:spTree>
    <p:extLst>
      <p:ext uri="{BB962C8B-B14F-4D97-AF65-F5344CB8AC3E}">
        <p14:creationId xmlns:p14="http://schemas.microsoft.com/office/powerpoint/2010/main" val="37429904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2</a:t>
            </a:fld>
            <a:endParaRPr lang="fr-FR"/>
          </a:p>
        </p:txBody>
      </p:sp>
    </p:spTree>
    <p:extLst>
      <p:ext uri="{BB962C8B-B14F-4D97-AF65-F5344CB8AC3E}">
        <p14:creationId xmlns:p14="http://schemas.microsoft.com/office/powerpoint/2010/main" val="3775886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3</a:t>
            </a:fld>
            <a:endParaRPr lang="fr-FR"/>
          </a:p>
        </p:txBody>
      </p:sp>
    </p:spTree>
    <p:extLst>
      <p:ext uri="{BB962C8B-B14F-4D97-AF65-F5344CB8AC3E}">
        <p14:creationId xmlns:p14="http://schemas.microsoft.com/office/powerpoint/2010/main" val="23675464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4</a:t>
            </a:fld>
            <a:endParaRPr lang="fr-FR"/>
          </a:p>
        </p:txBody>
      </p:sp>
    </p:spTree>
    <p:extLst>
      <p:ext uri="{BB962C8B-B14F-4D97-AF65-F5344CB8AC3E}">
        <p14:creationId xmlns:p14="http://schemas.microsoft.com/office/powerpoint/2010/main" val="29211406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5</a:t>
            </a:fld>
            <a:endParaRPr lang="fr-FR"/>
          </a:p>
        </p:txBody>
      </p:sp>
    </p:spTree>
    <p:extLst>
      <p:ext uri="{BB962C8B-B14F-4D97-AF65-F5344CB8AC3E}">
        <p14:creationId xmlns:p14="http://schemas.microsoft.com/office/powerpoint/2010/main" val="39266845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6</a:t>
            </a:fld>
            <a:endParaRPr lang="fr-FR"/>
          </a:p>
        </p:txBody>
      </p:sp>
    </p:spTree>
    <p:extLst>
      <p:ext uri="{BB962C8B-B14F-4D97-AF65-F5344CB8AC3E}">
        <p14:creationId xmlns:p14="http://schemas.microsoft.com/office/powerpoint/2010/main" val="33469632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7</a:t>
            </a:fld>
            <a:endParaRPr lang="fr-FR"/>
          </a:p>
        </p:txBody>
      </p:sp>
    </p:spTree>
    <p:extLst>
      <p:ext uri="{BB962C8B-B14F-4D97-AF65-F5344CB8AC3E}">
        <p14:creationId xmlns:p14="http://schemas.microsoft.com/office/powerpoint/2010/main" val="30374318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8</a:t>
            </a:fld>
            <a:endParaRPr lang="fr-FR"/>
          </a:p>
        </p:txBody>
      </p:sp>
    </p:spTree>
    <p:extLst>
      <p:ext uri="{BB962C8B-B14F-4D97-AF65-F5344CB8AC3E}">
        <p14:creationId xmlns:p14="http://schemas.microsoft.com/office/powerpoint/2010/main" val="20711825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9</a:t>
            </a:fld>
            <a:endParaRPr lang="fr-FR"/>
          </a:p>
        </p:txBody>
      </p:sp>
    </p:spTree>
    <p:extLst>
      <p:ext uri="{BB962C8B-B14F-4D97-AF65-F5344CB8AC3E}">
        <p14:creationId xmlns:p14="http://schemas.microsoft.com/office/powerpoint/2010/main" val="29723634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10</a:t>
            </a:fld>
            <a:endParaRPr lang="fr-FR"/>
          </a:p>
        </p:txBody>
      </p:sp>
    </p:spTree>
    <p:extLst>
      <p:ext uri="{BB962C8B-B14F-4D97-AF65-F5344CB8AC3E}">
        <p14:creationId xmlns:p14="http://schemas.microsoft.com/office/powerpoint/2010/main" val="35245311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11</a:t>
            </a:fld>
            <a:endParaRPr lang="fr-FR"/>
          </a:p>
        </p:txBody>
      </p:sp>
    </p:spTree>
    <p:extLst>
      <p:ext uri="{BB962C8B-B14F-4D97-AF65-F5344CB8AC3E}">
        <p14:creationId xmlns:p14="http://schemas.microsoft.com/office/powerpoint/2010/main" val="33159401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12</a:t>
            </a:fld>
            <a:endParaRPr lang="fr-FR"/>
          </a:p>
        </p:txBody>
      </p:sp>
    </p:spTree>
    <p:extLst>
      <p:ext uri="{BB962C8B-B14F-4D97-AF65-F5344CB8AC3E}">
        <p14:creationId xmlns:p14="http://schemas.microsoft.com/office/powerpoint/2010/main" val="1765138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13</a:t>
            </a:fld>
            <a:endParaRPr lang="fr-FR"/>
          </a:p>
        </p:txBody>
      </p:sp>
    </p:spTree>
    <p:extLst>
      <p:ext uri="{BB962C8B-B14F-4D97-AF65-F5344CB8AC3E}">
        <p14:creationId xmlns:p14="http://schemas.microsoft.com/office/powerpoint/2010/main" val="5330428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14</a:t>
            </a:fld>
            <a:endParaRPr lang="fr-FR"/>
          </a:p>
        </p:txBody>
      </p:sp>
    </p:spTree>
    <p:extLst>
      <p:ext uri="{BB962C8B-B14F-4D97-AF65-F5344CB8AC3E}">
        <p14:creationId xmlns:p14="http://schemas.microsoft.com/office/powerpoint/2010/main" val="6526470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15</a:t>
            </a:fld>
            <a:endParaRPr lang="fr-FR"/>
          </a:p>
        </p:txBody>
      </p:sp>
    </p:spTree>
    <p:extLst>
      <p:ext uri="{BB962C8B-B14F-4D97-AF65-F5344CB8AC3E}">
        <p14:creationId xmlns:p14="http://schemas.microsoft.com/office/powerpoint/2010/main" val="33952308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BE0FAB05-A1E9-4136-9A17-44CAC1999E6E}" type="datetime1">
              <a:rPr lang="fr-FR" smtClean="0"/>
              <a:t>25/09/2019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322380024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DA75819-4E2D-4706-8F7A-346BFF69C57A}" type="datetime1">
              <a:rPr lang="fr-FR" smtClean="0"/>
              <a:t>25/09/2019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224792026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56741920-BFEC-48F4-BE48-C4ADF7BE4146}" type="datetime1">
              <a:rPr lang="fr-FR" smtClean="0"/>
              <a:t>25/09/2019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39902229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6F305CC-9CC6-4E0D-81B5-B9A325F4EA4E}" type="datetime1">
              <a:rPr lang="fr-FR" smtClean="0"/>
              <a:t>25/09/2019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105349603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891B23E8-D0CE-40F0-B8AF-62E4C41EF0AB}" type="datetime1">
              <a:rPr lang="fr-FR" smtClean="0"/>
              <a:t>25/09/2019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126317349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DA9BC8BA-4468-4A4E-ADDF-2BDC8D121170}" type="datetime1">
              <a:rPr lang="fr-FR" smtClean="0"/>
              <a:t>25/09/2019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345309071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53387A6-0D1F-43AF-BD2B-DE454C1CE187}" type="datetime1">
              <a:rPr lang="fr-FR" smtClean="0"/>
              <a:t>25/09/2019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278729864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E110219D-34A1-48E0-90DC-B146C685C810}" type="datetime1">
              <a:rPr lang="fr-FR" smtClean="0"/>
              <a:t>25/09/2019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138339030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2825F1E-5A07-4DAF-A8FE-F712DAD875C0}" type="datetime1">
              <a:rPr lang="fr-FR" smtClean="0"/>
              <a:t>25/09/2019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118158244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FF66421-3E26-4F67-8153-F1CA5E2AF811}" type="datetime1">
              <a:rPr lang="fr-FR" smtClean="0"/>
              <a:t>25/09/2019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286374137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77D26C9-5586-4985-BE9F-038C3359F5ED}" type="datetime1">
              <a:rPr lang="fr-FR" smtClean="0"/>
              <a:t>25/09/2019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238908427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6000">
              <a:srgbClr val="FFC000"/>
            </a:gs>
            <a:gs pos="94000">
              <a:schemeClr val="accent2">
                <a:lumMod val="75000"/>
              </a:schemeClr>
            </a:gs>
            <a:gs pos="92000">
              <a:srgbClr val="FFC000"/>
            </a:gs>
            <a:gs pos="100000">
              <a:schemeClr val="accent6">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BF9AC5-E523-4B87-978A-97F4FFAF2254}" type="datetime1">
              <a:rPr lang="fr-FR" smtClean="0"/>
              <a:t>25/09/2019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FF0CF4-97A4-41BA-8AAF-95379482A3BA}" type="slidenum">
              <a:rPr lang="fr-FR" smtClean="0"/>
              <a:t>‹N°›</a:t>
            </a:fld>
            <a:endParaRPr lang="fr-FR"/>
          </a:p>
        </p:txBody>
      </p:sp>
    </p:spTree>
    <p:extLst>
      <p:ext uri="{BB962C8B-B14F-4D97-AF65-F5344CB8AC3E}">
        <p14:creationId xmlns:p14="http://schemas.microsoft.com/office/powerpoint/2010/main" val="24087612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4" cstate="email">
            <a:extLst>
              <a:ext uri="{28A0092B-C50C-407E-A947-70E740481C1C}">
                <a14:useLocalDpi xmlns:a14="http://schemas.microsoft.com/office/drawing/2010/main"/>
              </a:ext>
            </a:extLst>
          </a:blip>
          <a:srcRect r="-1047"/>
          <a:stretch/>
        </p:blipFill>
        <p:spPr>
          <a:xfrm>
            <a:off x="449943" y="290285"/>
            <a:ext cx="11422743" cy="6248627"/>
          </a:xfrm>
          <a:prstGeom prst="rect">
            <a:avLst/>
          </a:prstGeom>
          <a:effectLst>
            <a:softEdge rad="127000"/>
          </a:effectLst>
        </p:spPr>
      </p:pic>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25/09/2019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a:t>
            </a:fld>
            <a:endParaRPr lang="fr-FR" b="1" dirty="0">
              <a:solidFill>
                <a:schemeClr val="bg1"/>
              </a:solidFill>
            </a:endParaRPr>
          </a:p>
        </p:txBody>
      </p:sp>
      <p:pic>
        <p:nvPicPr>
          <p:cNvPr id="8" name="Image 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2603" y="1694906"/>
            <a:ext cx="5986791" cy="4797968"/>
          </a:xfrm>
          <a:prstGeom prst="rect">
            <a:avLst/>
          </a:prstGeom>
        </p:spPr>
      </p:pic>
      <p:sp>
        <p:nvSpPr>
          <p:cNvPr id="9" name="Rectangle 8"/>
          <p:cNvSpPr/>
          <p:nvPr/>
        </p:nvSpPr>
        <p:spPr>
          <a:xfrm>
            <a:off x="1157667" y="2967335"/>
            <a:ext cx="9876678" cy="2800767"/>
          </a:xfrm>
          <a:prstGeom prst="rect">
            <a:avLst/>
          </a:prstGeom>
          <a:noFill/>
        </p:spPr>
        <p:txBody>
          <a:bodyPr wrap="none" lIns="91440" tIns="45720" rIns="91440" bIns="45720">
            <a:spAutoFit/>
          </a:bodyPr>
          <a:lstStyle/>
          <a:p>
            <a:pPr algn="ctr"/>
            <a:r>
              <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rPr>
              <a:t>Le Panda géant N° </a:t>
            </a:r>
            <a:r>
              <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rPr>
              <a:t>5 </a:t>
            </a:r>
            <a:endPar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endParaRPr>
          </a:p>
          <a:p>
            <a:pPr algn="ctr"/>
            <a:r>
              <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rPr>
              <a:t>par Lande</a:t>
            </a:r>
            <a:endParaRPr lang="fr-FR" sz="8800" b="1" cap="none" spc="50" dirty="0">
              <a:ln w="0">
                <a:solidFill>
                  <a:schemeClr val="accent6">
                    <a:lumMod val="60000"/>
                    <a:lumOff val="40000"/>
                  </a:schemeClr>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200420423"/>
      </p:ext>
    </p:extLst>
  </p:cSld>
  <p:clrMapOvr>
    <a:masterClrMapping/>
  </p:clrMapOvr>
  <mc:AlternateContent xmlns:mc="http://schemas.openxmlformats.org/markup-compatibility/2006">
    <mc:Choice xmlns:p14="http://schemas.microsoft.com/office/powerpoint/2010/main" Requires="p14">
      <p:transition spd="slow" p14:dur="7500" advTm="12000">
        <p14:warp/>
        <p:sndAc>
          <p:stSnd>
            <p:snd r:embed="rId3" name="Castillo de Siscinio_001.wav"/>
          </p:stSnd>
        </p:sndAc>
      </p:transition>
    </mc:Choice>
    <mc:Fallback>
      <p:transition spd="slow" advTm="12000">
        <p:fade/>
        <p:sndAc>
          <p:stSnd>
            <p:snd r:embed="rId3" name="Castillo de Siscinio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9">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9">
                                            <p:txEl>
                                              <p:pRg st="0" end="0"/>
                                            </p:txEl>
                                          </p:spTgt>
                                        </p:tgtEl>
                                        <p:attrNameLst>
                                          <p:attrName>ppt_w</p:attrName>
                                        </p:attrNameLst>
                                      </p:cBhvr>
                                    </p:anim>
                                    <p:anim by="(#ppt_w*0.50)" calcmode="lin" valueType="num">
                                      <p:cBhvr>
                                        <p:cTn id="15" dur="500" decel="50000" autoRev="1" fill="hold">
                                          <p:stCondLst>
                                            <p:cond delay="0"/>
                                          </p:stCondLst>
                                        </p:cTn>
                                        <p:tgtEl>
                                          <p:spTgt spid="9">
                                            <p:txEl>
                                              <p:pRg st="0" end="0"/>
                                            </p:txEl>
                                          </p:spTgt>
                                        </p:tgtEl>
                                        <p:attrNameLst>
                                          <p:attrName>ppt_x</p:attrName>
                                        </p:attrNameLst>
                                      </p:cBhvr>
                                    </p:anim>
                                    <p:anim from="(-#ppt_h/2)" to="(#ppt_y)" calcmode="lin" valueType="num">
                                      <p:cBhvr>
                                        <p:cTn id="16" dur="1000" fill="hold">
                                          <p:stCondLst>
                                            <p:cond delay="0"/>
                                          </p:stCondLst>
                                        </p:cTn>
                                        <p:tgtEl>
                                          <p:spTgt spid="9">
                                            <p:txEl>
                                              <p:pRg st="0" end="0"/>
                                            </p:txEl>
                                          </p:spTgt>
                                        </p:tgtEl>
                                        <p:attrNameLst>
                                          <p:attrName>ppt_y</p:attrName>
                                        </p:attrNameLst>
                                      </p:cBhvr>
                                    </p:anim>
                                    <p:animRot by="21600000">
                                      <p:cBhvr>
                                        <p:cTn id="17" dur="1000" fill="hold">
                                          <p:stCondLst>
                                            <p:cond delay="0"/>
                                          </p:stCondLst>
                                        </p:cTn>
                                        <p:tgtEl>
                                          <p:spTgt spid="9">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1" end="1"/>
                                            </p:txEl>
                                          </p:spTgt>
                                        </p:tgtEl>
                                        <p:attrNameLst>
                                          <p:attrName>ppt_w</p:attrName>
                                        </p:attrNameLst>
                                      </p:cBhvr>
                                    </p:anim>
                                    <p:anim by="(#ppt_w*0.50)" calcmode="lin" valueType="num">
                                      <p:cBhvr>
                                        <p:cTn id="23" dur="500" decel="50000" autoRev="1" fill="hold">
                                          <p:stCondLst>
                                            <p:cond delay="0"/>
                                          </p:stCondLst>
                                        </p:cTn>
                                        <p:tgtEl>
                                          <p:spTgt spid="9">
                                            <p:txEl>
                                              <p:pRg st="1" end="1"/>
                                            </p:txEl>
                                          </p:spTgt>
                                        </p:tgtEl>
                                        <p:attrNameLst>
                                          <p:attrName>ppt_x</p:attrName>
                                        </p:attrNameLst>
                                      </p:cBhvr>
                                    </p:anim>
                                    <p:anim from="(-#ppt_h/2)" to="(#ppt_y)" calcmode="lin" valueType="num">
                                      <p:cBhvr>
                                        <p:cTn id="24" dur="1000" fill="hold">
                                          <p:stCondLst>
                                            <p:cond delay="0"/>
                                          </p:stCondLst>
                                        </p:cTn>
                                        <p:tgtEl>
                                          <p:spTgt spid="9">
                                            <p:txEl>
                                              <p:pRg st="1" end="1"/>
                                            </p:txEl>
                                          </p:spTgt>
                                        </p:tgtEl>
                                        <p:attrNameLst>
                                          <p:attrName>ppt_y</p:attrName>
                                        </p:attrNameLst>
                                      </p:cBhvr>
                                    </p:anim>
                                    <p:animRot by="21600000">
                                      <p:cBhvr>
                                        <p:cTn id="25"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25/09/2019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2</a:t>
            </a:fld>
            <a:endParaRPr lang="fr-FR" b="1" dirty="0">
              <a:solidFill>
                <a:schemeClr val="bg1"/>
              </a:solidFill>
            </a:endParaRPr>
          </a:p>
        </p:txBody>
      </p:sp>
      <p:sp>
        <p:nvSpPr>
          <p:cNvPr id="2" name="Rectangle 1"/>
          <p:cNvSpPr/>
          <p:nvPr/>
        </p:nvSpPr>
        <p:spPr>
          <a:xfrm>
            <a:off x="591457" y="58846"/>
            <a:ext cx="11149969" cy="6740307"/>
          </a:xfrm>
          <a:prstGeom prst="rect">
            <a:avLst/>
          </a:prstGeom>
        </p:spPr>
        <p:txBody>
          <a:bodyPr wrap="square">
            <a:spAutoFit/>
          </a:bodyPr>
          <a:lstStyle/>
          <a:p>
            <a:r>
              <a:rPr lang="fr-FR" sz="5400" b="1" dirty="0" smtClean="0">
                <a:ln>
                  <a:solidFill>
                    <a:sysClr val="windowText" lastClr="000000"/>
                  </a:solidFill>
                </a:ln>
                <a:solidFill>
                  <a:schemeClr val="bg1"/>
                </a:solidFill>
              </a:rPr>
              <a:t>Le panda géant est une espèce de mammifères, habituellement classée dans la famille des ursidés, endémique de la Chine centrale. Il fait partie de l'ordre des Carnivores, même si son régime alimentaire est constitué à 99 % de végétaux, principalement du bambou</a:t>
            </a:r>
            <a:endParaRPr lang="fr-FR" sz="5400" b="1" dirty="0">
              <a:ln>
                <a:solidFill>
                  <a:sysClr val="windowText" lastClr="000000"/>
                </a:solidFill>
              </a:ln>
              <a:solidFill>
                <a:schemeClr val="bg1"/>
              </a:solidFill>
            </a:endParaRPr>
          </a:p>
        </p:txBody>
      </p:sp>
    </p:spTree>
    <p:extLst>
      <p:ext uri="{BB962C8B-B14F-4D97-AF65-F5344CB8AC3E}">
        <p14:creationId xmlns:p14="http://schemas.microsoft.com/office/powerpoint/2010/main" val="366169662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25/09/2019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3</a:t>
            </a:fld>
            <a:endParaRPr lang="fr-FR" b="1" dirty="0">
              <a:solidFill>
                <a:schemeClr val="bg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81808" y="268356"/>
            <a:ext cx="8428383" cy="6321287"/>
          </a:xfrm>
          <a:prstGeom prst="rect">
            <a:avLst/>
          </a:prstGeom>
          <a:effectLst>
            <a:softEdge rad="127000"/>
          </a:effectLst>
        </p:spPr>
      </p:pic>
    </p:spTree>
    <p:extLst>
      <p:ext uri="{BB962C8B-B14F-4D97-AF65-F5344CB8AC3E}">
        <p14:creationId xmlns:p14="http://schemas.microsoft.com/office/powerpoint/2010/main" val="126781896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25/09/2019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4</a:t>
            </a:fld>
            <a:endParaRPr lang="fr-FR" b="1" dirty="0">
              <a:solidFill>
                <a:schemeClr val="bg1"/>
              </a:solidFill>
            </a:endParaRPr>
          </a:p>
        </p:txBody>
      </p:sp>
      <p:pic>
        <p:nvPicPr>
          <p:cNvPr id="2" name="Image 1"/>
          <p:cNvPicPr>
            <a:picLocks noChangeAspect="1"/>
          </p:cNvPicPr>
          <p:nvPr/>
        </p:nvPicPr>
        <p:blipFill>
          <a:blip r:embed="rId3"/>
          <a:stretch>
            <a:fillRect/>
          </a:stretch>
        </p:blipFill>
        <p:spPr>
          <a:xfrm>
            <a:off x="1309687" y="242887"/>
            <a:ext cx="9572625" cy="6372225"/>
          </a:xfrm>
          <a:prstGeom prst="rect">
            <a:avLst/>
          </a:prstGeom>
          <a:effectLst>
            <a:softEdge rad="127000"/>
          </a:effectLst>
        </p:spPr>
      </p:pic>
    </p:spTree>
    <p:extLst>
      <p:ext uri="{BB962C8B-B14F-4D97-AF65-F5344CB8AC3E}">
        <p14:creationId xmlns:p14="http://schemas.microsoft.com/office/powerpoint/2010/main" val="9927631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25/09/2019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5</a:t>
            </a:fld>
            <a:endParaRPr lang="fr-FR" b="1" dirty="0">
              <a:solidFill>
                <a:schemeClr val="bg1"/>
              </a:solidFill>
            </a:endParaRPr>
          </a:p>
        </p:txBody>
      </p:sp>
      <p:pic>
        <p:nvPicPr>
          <p:cNvPr id="2" name="Image 1"/>
          <p:cNvPicPr>
            <a:picLocks noChangeAspect="1"/>
          </p:cNvPicPr>
          <p:nvPr/>
        </p:nvPicPr>
        <p:blipFill>
          <a:blip r:embed="rId3"/>
          <a:stretch>
            <a:fillRect/>
          </a:stretch>
        </p:blipFill>
        <p:spPr>
          <a:xfrm>
            <a:off x="1272209" y="254260"/>
            <a:ext cx="9594573" cy="6384753"/>
          </a:xfrm>
          <a:prstGeom prst="rect">
            <a:avLst/>
          </a:prstGeom>
          <a:effectLst>
            <a:softEdge rad="127000"/>
          </a:effectLst>
        </p:spPr>
      </p:pic>
    </p:spTree>
    <p:extLst>
      <p:ext uri="{BB962C8B-B14F-4D97-AF65-F5344CB8AC3E}">
        <p14:creationId xmlns:p14="http://schemas.microsoft.com/office/powerpoint/2010/main" val="81562568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25/09/2019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6</a:t>
            </a:fld>
            <a:endParaRPr lang="fr-FR" b="1" dirty="0">
              <a:solidFill>
                <a:schemeClr val="bg1"/>
              </a:solidFill>
            </a:endParaRPr>
          </a:p>
        </p:txBody>
      </p:sp>
      <p:pic>
        <p:nvPicPr>
          <p:cNvPr id="2" name="Image 1"/>
          <p:cNvPicPr>
            <a:picLocks noChangeAspect="1"/>
          </p:cNvPicPr>
          <p:nvPr/>
        </p:nvPicPr>
        <p:blipFill>
          <a:blip r:embed="rId3"/>
          <a:stretch>
            <a:fillRect/>
          </a:stretch>
        </p:blipFill>
        <p:spPr>
          <a:xfrm>
            <a:off x="1311966" y="238540"/>
            <a:ext cx="9578442" cy="6374018"/>
          </a:xfrm>
          <a:prstGeom prst="rect">
            <a:avLst/>
          </a:prstGeom>
          <a:effectLst>
            <a:softEdge rad="127000"/>
          </a:effectLst>
        </p:spPr>
      </p:pic>
    </p:spTree>
    <p:extLst>
      <p:ext uri="{BB962C8B-B14F-4D97-AF65-F5344CB8AC3E}">
        <p14:creationId xmlns:p14="http://schemas.microsoft.com/office/powerpoint/2010/main" val="344822542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25/09/2019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7</a:t>
            </a:fld>
            <a:endParaRPr lang="fr-FR" b="1" dirty="0">
              <a:solidFill>
                <a:schemeClr val="bg1"/>
              </a:solidFill>
            </a:endParaRPr>
          </a:p>
        </p:txBody>
      </p:sp>
      <p:pic>
        <p:nvPicPr>
          <p:cNvPr id="2" name="Image 1"/>
          <p:cNvPicPr>
            <a:picLocks noChangeAspect="1"/>
          </p:cNvPicPr>
          <p:nvPr/>
        </p:nvPicPr>
        <p:blipFill>
          <a:blip r:embed="rId3"/>
          <a:stretch>
            <a:fillRect/>
          </a:stretch>
        </p:blipFill>
        <p:spPr>
          <a:xfrm>
            <a:off x="874643" y="251791"/>
            <a:ext cx="10384320" cy="6390351"/>
          </a:xfrm>
          <a:prstGeom prst="rect">
            <a:avLst/>
          </a:prstGeom>
          <a:effectLst>
            <a:softEdge rad="127000"/>
          </a:effectLst>
        </p:spPr>
      </p:pic>
    </p:spTree>
    <p:extLst>
      <p:ext uri="{BB962C8B-B14F-4D97-AF65-F5344CB8AC3E}">
        <p14:creationId xmlns:p14="http://schemas.microsoft.com/office/powerpoint/2010/main" val="68077242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25/09/2019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8</a:t>
            </a:fld>
            <a:endParaRPr lang="fr-FR" b="1" dirty="0">
              <a:solidFill>
                <a:schemeClr val="bg1"/>
              </a:solidFill>
            </a:endParaRPr>
          </a:p>
        </p:txBody>
      </p:sp>
      <p:pic>
        <p:nvPicPr>
          <p:cNvPr id="2" name="Image 1"/>
          <p:cNvPicPr>
            <a:picLocks noChangeAspect="1"/>
          </p:cNvPicPr>
          <p:nvPr/>
        </p:nvPicPr>
        <p:blipFill>
          <a:blip r:embed="rId3"/>
          <a:stretch>
            <a:fillRect/>
          </a:stretch>
        </p:blipFill>
        <p:spPr>
          <a:xfrm>
            <a:off x="1311965" y="248477"/>
            <a:ext cx="9554818" cy="6369879"/>
          </a:xfrm>
          <a:prstGeom prst="rect">
            <a:avLst/>
          </a:prstGeom>
          <a:effectLst>
            <a:softEdge rad="127000"/>
          </a:effectLst>
        </p:spPr>
      </p:pic>
    </p:spTree>
    <p:extLst>
      <p:ext uri="{BB962C8B-B14F-4D97-AF65-F5344CB8AC3E}">
        <p14:creationId xmlns:p14="http://schemas.microsoft.com/office/powerpoint/2010/main" val="281684417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25/09/2019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9</a:t>
            </a:fld>
            <a:endParaRPr lang="fr-FR" b="1" dirty="0">
              <a:solidFill>
                <a:schemeClr val="bg1"/>
              </a:solidFill>
            </a:endParaRPr>
          </a:p>
        </p:txBody>
      </p:sp>
      <p:pic>
        <p:nvPicPr>
          <p:cNvPr id="2" name="Image 1"/>
          <p:cNvPicPr>
            <a:picLocks noChangeAspect="1"/>
          </p:cNvPicPr>
          <p:nvPr/>
        </p:nvPicPr>
        <p:blipFill>
          <a:blip r:embed="rId3"/>
          <a:stretch>
            <a:fillRect/>
          </a:stretch>
        </p:blipFill>
        <p:spPr>
          <a:xfrm>
            <a:off x="417444" y="371061"/>
            <a:ext cx="11396870" cy="6121813"/>
          </a:xfrm>
          <a:prstGeom prst="rect">
            <a:avLst/>
          </a:prstGeom>
          <a:effectLst>
            <a:softEdge rad="127000"/>
          </a:effectLst>
        </p:spPr>
      </p:pic>
    </p:spTree>
    <p:extLst>
      <p:ext uri="{BB962C8B-B14F-4D97-AF65-F5344CB8AC3E}">
        <p14:creationId xmlns:p14="http://schemas.microsoft.com/office/powerpoint/2010/main" val="100983670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25/09/2019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10</a:t>
            </a:fld>
            <a:endParaRPr lang="fr-FR" b="1" dirty="0">
              <a:solidFill>
                <a:schemeClr val="bg1"/>
              </a:solidFill>
            </a:endParaRPr>
          </a:p>
        </p:txBody>
      </p:sp>
      <p:pic>
        <p:nvPicPr>
          <p:cNvPr id="2" name="Image 1"/>
          <p:cNvPicPr>
            <a:picLocks noChangeAspect="1"/>
          </p:cNvPicPr>
          <p:nvPr/>
        </p:nvPicPr>
        <p:blipFill>
          <a:blip r:embed="rId3"/>
          <a:stretch>
            <a:fillRect/>
          </a:stretch>
        </p:blipFill>
        <p:spPr>
          <a:xfrm>
            <a:off x="463826" y="212035"/>
            <a:ext cx="11355608" cy="6382635"/>
          </a:xfrm>
          <a:prstGeom prst="rect">
            <a:avLst/>
          </a:prstGeom>
          <a:effectLst>
            <a:softEdge rad="127000"/>
          </a:effectLst>
        </p:spPr>
      </p:pic>
    </p:spTree>
    <p:extLst>
      <p:ext uri="{BB962C8B-B14F-4D97-AF65-F5344CB8AC3E}">
        <p14:creationId xmlns:p14="http://schemas.microsoft.com/office/powerpoint/2010/main" val="4321359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25/09/2019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11</a:t>
            </a:fld>
            <a:endParaRPr lang="fr-FR" b="1" dirty="0">
              <a:solidFill>
                <a:schemeClr val="bg1"/>
              </a:solidFill>
            </a:endParaRPr>
          </a:p>
        </p:txBody>
      </p:sp>
      <p:pic>
        <p:nvPicPr>
          <p:cNvPr id="2" name="Image 1"/>
          <p:cNvPicPr>
            <a:picLocks noChangeAspect="1"/>
          </p:cNvPicPr>
          <p:nvPr/>
        </p:nvPicPr>
        <p:blipFill>
          <a:blip r:embed="rId3"/>
          <a:stretch>
            <a:fillRect/>
          </a:stretch>
        </p:blipFill>
        <p:spPr>
          <a:xfrm>
            <a:off x="1298713" y="257312"/>
            <a:ext cx="9554817" cy="6369878"/>
          </a:xfrm>
          <a:prstGeom prst="rect">
            <a:avLst/>
          </a:prstGeom>
          <a:effectLst>
            <a:softEdge rad="127000"/>
          </a:effectLst>
        </p:spPr>
      </p:pic>
    </p:spTree>
    <p:extLst>
      <p:ext uri="{BB962C8B-B14F-4D97-AF65-F5344CB8AC3E}">
        <p14:creationId xmlns:p14="http://schemas.microsoft.com/office/powerpoint/2010/main" val="161615966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25/09/2019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12</a:t>
            </a:fld>
            <a:endParaRPr lang="fr-FR" b="1" dirty="0">
              <a:solidFill>
                <a:schemeClr val="bg1"/>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3835" b="6204"/>
          <a:stretch/>
        </p:blipFill>
        <p:spPr>
          <a:xfrm>
            <a:off x="715617" y="251278"/>
            <a:ext cx="10760765" cy="6355444"/>
          </a:xfrm>
          <a:prstGeom prst="rect">
            <a:avLst/>
          </a:prstGeom>
          <a:effectLst>
            <a:softEdge rad="127000"/>
          </a:effectLst>
        </p:spPr>
      </p:pic>
    </p:spTree>
    <p:extLst>
      <p:ext uri="{BB962C8B-B14F-4D97-AF65-F5344CB8AC3E}">
        <p14:creationId xmlns:p14="http://schemas.microsoft.com/office/powerpoint/2010/main" val="88114202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25/09/2019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13</a:t>
            </a:fld>
            <a:endParaRPr lang="fr-FR" b="1" dirty="0">
              <a:solidFill>
                <a:schemeClr val="bg1"/>
              </a:solidFill>
            </a:endParaRPr>
          </a:p>
        </p:txBody>
      </p:sp>
      <p:pic>
        <p:nvPicPr>
          <p:cNvPr id="2" name="Image 1"/>
          <p:cNvPicPr>
            <a:picLocks noChangeAspect="1"/>
          </p:cNvPicPr>
          <p:nvPr/>
        </p:nvPicPr>
        <p:blipFill>
          <a:blip r:embed="rId3"/>
          <a:stretch>
            <a:fillRect/>
          </a:stretch>
        </p:blipFill>
        <p:spPr>
          <a:xfrm>
            <a:off x="1311965" y="239644"/>
            <a:ext cx="9584633" cy="6389755"/>
          </a:xfrm>
          <a:prstGeom prst="rect">
            <a:avLst/>
          </a:prstGeom>
          <a:effectLst>
            <a:softEdge rad="127000"/>
          </a:effectLst>
        </p:spPr>
      </p:pic>
    </p:spTree>
    <p:extLst>
      <p:ext uri="{BB962C8B-B14F-4D97-AF65-F5344CB8AC3E}">
        <p14:creationId xmlns:p14="http://schemas.microsoft.com/office/powerpoint/2010/main" val="86387814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25/09/2019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14</a:t>
            </a:fld>
            <a:endParaRPr lang="fr-FR" b="1" dirty="0">
              <a:solidFill>
                <a:schemeClr val="bg1"/>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4021" t="-598" r="3696" b="-1"/>
          <a:stretch/>
        </p:blipFill>
        <p:spPr>
          <a:xfrm>
            <a:off x="490330" y="238539"/>
            <a:ext cx="11251096" cy="6390860"/>
          </a:xfrm>
          <a:prstGeom prst="rect">
            <a:avLst/>
          </a:prstGeom>
          <a:effectLst>
            <a:softEdge rad="127000"/>
          </a:effectLst>
        </p:spPr>
      </p:pic>
    </p:spTree>
    <p:extLst>
      <p:ext uri="{BB962C8B-B14F-4D97-AF65-F5344CB8AC3E}">
        <p14:creationId xmlns:p14="http://schemas.microsoft.com/office/powerpoint/2010/main" val="267662459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3" cstate="email">
            <a:extLst>
              <a:ext uri="{28A0092B-C50C-407E-A947-70E740481C1C}">
                <a14:useLocalDpi xmlns:a14="http://schemas.microsoft.com/office/drawing/2010/main"/>
              </a:ext>
            </a:extLst>
          </a:blip>
          <a:srcRect r="-1047"/>
          <a:stretch/>
        </p:blipFill>
        <p:spPr>
          <a:xfrm>
            <a:off x="449943" y="290285"/>
            <a:ext cx="11422743" cy="6248627"/>
          </a:xfrm>
          <a:prstGeom prst="rect">
            <a:avLst/>
          </a:prstGeom>
          <a:effectLst>
            <a:softEdge rad="127000"/>
          </a:effectLst>
        </p:spPr>
      </p:pic>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25/09/2019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15</a:t>
            </a:fld>
            <a:endParaRPr lang="fr-FR" b="1" dirty="0">
              <a:solidFill>
                <a:schemeClr val="bg1"/>
              </a:solidFill>
            </a:endParaRPr>
          </a:p>
        </p:txBody>
      </p:sp>
      <p:pic>
        <p:nvPicPr>
          <p:cNvPr id="8" name="Image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2603" y="1694906"/>
            <a:ext cx="5986791" cy="4797968"/>
          </a:xfrm>
          <a:prstGeom prst="rect">
            <a:avLst/>
          </a:prstGeom>
        </p:spPr>
      </p:pic>
      <p:sp>
        <p:nvSpPr>
          <p:cNvPr id="9" name="Rectangle 8"/>
          <p:cNvSpPr/>
          <p:nvPr/>
        </p:nvSpPr>
        <p:spPr>
          <a:xfrm>
            <a:off x="2149118" y="2337890"/>
            <a:ext cx="7893763" cy="4154984"/>
          </a:xfrm>
          <a:prstGeom prst="rect">
            <a:avLst/>
          </a:prstGeom>
          <a:noFill/>
        </p:spPr>
        <p:txBody>
          <a:bodyPr wrap="none" lIns="91440" tIns="45720" rIns="91440" bIns="45720">
            <a:spAutoFit/>
          </a:bodyPr>
          <a:lstStyle/>
          <a:p>
            <a:pPr algn="ctr"/>
            <a:r>
              <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rPr>
              <a:t>C’était</a:t>
            </a:r>
          </a:p>
          <a:p>
            <a:pPr algn="ctr"/>
            <a:r>
              <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rPr>
              <a:t>Le Panda géant  </a:t>
            </a:r>
          </a:p>
          <a:p>
            <a:pPr algn="ctr"/>
            <a:r>
              <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rPr>
              <a:t>par Lande</a:t>
            </a:r>
            <a:endParaRPr lang="fr-FR" sz="8800" b="1" cap="none" spc="50" dirty="0">
              <a:ln w="0">
                <a:solidFill>
                  <a:schemeClr val="accent6">
                    <a:lumMod val="60000"/>
                    <a:lumOff val="40000"/>
                  </a:schemeClr>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262786820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9">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9">
                                            <p:txEl>
                                              <p:pRg st="0" end="0"/>
                                            </p:txEl>
                                          </p:spTgt>
                                        </p:tgtEl>
                                        <p:attrNameLst>
                                          <p:attrName>ppt_w</p:attrName>
                                        </p:attrNameLst>
                                      </p:cBhvr>
                                    </p:anim>
                                    <p:anim by="(#ppt_w*0.50)" calcmode="lin" valueType="num">
                                      <p:cBhvr>
                                        <p:cTn id="15" dur="500" decel="50000" autoRev="1" fill="hold">
                                          <p:stCondLst>
                                            <p:cond delay="0"/>
                                          </p:stCondLst>
                                        </p:cTn>
                                        <p:tgtEl>
                                          <p:spTgt spid="9">
                                            <p:txEl>
                                              <p:pRg st="0" end="0"/>
                                            </p:txEl>
                                          </p:spTgt>
                                        </p:tgtEl>
                                        <p:attrNameLst>
                                          <p:attrName>ppt_x</p:attrName>
                                        </p:attrNameLst>
                                      </p:cBhvr>
                                    </p:anim>
                                    <p:anim from="(-#ppt_h/2)" to="(#ppt_y)" calcmode="lin" valueType="num">
                                      <p:cBhvr>
                                        <p:cTn id="16" dur="1000" fill="hold">
                                          <p:stCondLst>
                                            <p:cond delay="0"/>
                                          </p:stCondLst>
                                        </p:cTn>
                                        <p:tgtEl>
                                          <p:spTgt spid="9">
                                            <p:txEl>
                                              <p:pRg st="0" end="0"/>
                                            </p:txEl>
                                          </p:spTgt>
                                        </p:tgtEl>
                                        <p:attrNameLst>
                                          <p:attrName>ppt_y</p:attrName>
                                        </p:attrNameLst>
                                      </p:cBhvr>
                                    </p:anim>
                                    <p:animRot by="21600000">
                                      <p:cBhvr>
                                        <p:cTn id="17" dur="1000" fill="hold">
                                          <p:stCondLst>
                                            <p:cond delay="0"/>
                                          </p:stCondLst>
                                        </p:cTn>
                                        <p:tgtEl>
                                          <p:spTgt spid="9">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1" end="1"/>
                                            </p:txEl>
                                          </p:spTgt>
                                        </p:tgtEl>
                                        <p:attrNameLst>
                                          <p:attrName>ppt_w</p:attrName>
                                        </p:attrNameLst>
                                      </p:cBhvr>
                                    </p:anim>
                                    <p:anim by="(#ppt_w*0.50)" calcmode="lin" valueType="num">
                                      <p:cBhvr>
                                        <p:cTn id="23" dur="500" decel="50000" autoRev="1" fill="hold">
                                          <p:stCondLst>
                                            <p:cond delay="0"/>
                                          </p:stCondLst>
                                        </p:cTn>
                                        <p:tgtEl>
                                          <p:spTgt spid="9">
                                            <p:txEl>
                                              <p:pRg st="1" end="1"/>
                                            </p:txEl>
                                          </p:spTgt>
                                        </p:tgtEl>
                                        <p:attrNameLst>
                                          <p:attrName>ppt_x</p:attrName>
                                        </p:attrNameLst>
                                      </p:cBhvr>
                                    </p:anim>
                                    <p:anim from="(-#ppt_h/2)" to="(#ppt_y)" calcmode="lin" valueType="num">
                                      <p:cBhvr>
                                        <p:cTn id="24" dur="1000" fill="hold">
                                          <p:stCondLst>
                                            <p:cond delay="0"/>
                                          </p:stCondLst>
                                        </p:cTn>
                                        <p:tgtEl>
                                          <p:spTgt spid="9">
                                            <p:txEl>
                                              <p:pRg st="1" end="1"/>
                                            </p:txEl>
                                          </p:spTgt>
                                        </p:tgtEl>
                                        <p:attrNameLst>
                                          <p:attrName>ppt_y</p:attrName>
                                        </p:attrNameLst>
                                      </p:cBhvr>
                                    </p:anim>
                                    <p:animRot by="21600000">
                                      <p:cBhvr>
                                        <p:cTn id="25" dur="1000" fill="hold">
                                          <p:stCondLst>
                                            <p:cond delay="0"/>
                                          </p:stCondLst>
                                        </p:cTn>
                                        <p:tgtEl>
                                          <p:spTgt spid="9">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2" end="2"/>
                                            </p:txEl>
                                          </p:spTgt>
                                        </p:tgtEl>
                                        <p:attrNameLst>
                                          <p:attrName>ppt_w</p:attrName>
                                        </p:attrNameLst>
                                      </p:cBhvr>
                                    </p:anim>
                                    <p:anim by="(#ppt_w*0.50)" calcmode="lin" valueType="num">
                                      <p:cBhvr>
                                        <p:cTn id="31" dur="500" decel="50000" autoRev="1" fill="hold">
                                          <p:stCondLst>
                                            <p:cond delay="0"/>
                                          </p:stCondLst>
                                        </p:cTn>
                                        <p:tgtEl>
                                          <p:spTgt spid="9">
                                            <p:txEl>
                                              <p:pRg st="2" end="2"/>
                                            </p:txEl>
                                          </p:spTgt>
                                        </p:tgtEl>
                                        <p:attrNameLst>
                                          <p:attrName>ppt_x</p:attrName>
                                        </p:attrNameLst>
                                      </p:cBhvr>
                                    </p:anim>
                                    <p:anim from="(-#ppt_h/2)" to="(#ppt_y)" calcmode="lin" valueType="num">
                                      <p:cBhvr>
                                        <p:cTn id="32" dur="1000" fill="hold">
                                          <p:stCondLst>
                                            <p:cond delay="0"/>
                                          </p:stCondLst>
                                        </p:cTn>
                                        <p:tgtEl>
                                          <p:spTgt spid="9">
                                            <p:txEl>
                                              <p:pRg st="2" end="2"/>
                                            </p:txEl>
                                          </p:spTgt>
                                        </p:tgtEl>
                                        <p:attrNameLst>
                                          <p:attrName>ppt_y</p:attrName>
                                        </p:attrNameLst>
                                      </p:cBhvr>
                                    </p:anim>
                                    <p:animRot by="21600000">
                                      <p:cBhvr>
                                        <p:cTn id="33"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TotalTime>
  <Words>301</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15</vt:i4>
      </vt:variant>
    </vt:vector>
  </HeadingPairs>
  <TitlesOfParts>
    <vt:vector size="19"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14</cp:revision>
  <dcterms:created xsi:type="dcterms:W3CDTF">2019-09-20T16:30:36Z</dcterms:created>
  <dcterms:modified xsi:type="dcterms:W3CDTF">2019-09-25T14:28:54Z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