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2" r:id="rId9"/>
    <p:sldId id="266" r:id="rId10"/>
    <p:sldId id="264" r:id="rId11"/>
    <p:sldId id="263"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Wj1rg55OF2Kw4EI0iGiPg==" hashData="B+glb085bpqxj8QS1RCbCELrVG1tdDVNKTPKXokZxE3KTKdmBMbxYX7IvY/Oksn4CL0t6ljq+23660sAnJkb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25/09/2019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25/09/2019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25/09/2019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a:t>
            </a: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4 </a:t>
            </a:r>
            <a:endPar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Castillo de Siscinio_001.wav"/>
          </p:stSnd>
        </p:sndAc>
      </p:transition>
    </mc:Choice>
    <mc:Fallback>
      <p:transition spd="slow" advTm="12000">
        <p:fade/>
        <p:sndAc>
          <p:stSnd loop="1">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508" b="4547"/>
          <a:stretch/>
        </p:blipFill>
        <p:spPr>
          <a:xfrm>
            <a:off x="477079" y="251791"/>
            <a:ext cx="11307693" cy="6377607"/>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1325217" y="248478"/>
            <a:ext cx="9541566" cy="6361044"/>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68"/>
          <a:stretch/>
        </p:blipFill>
        <p:spPr>
          <a:xfrm>
            <a:off x="1584143" y="251919"/>
            <a:ext cx="9023713" cy="6354162"/>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439444" y="557420"/>
            <a:ext cx="11313112" cy="5743160"/>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1333500" y="247650"/>
            <a:ext cx="9525000" cy="6362700"/>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9983" r="293"/>
          <a:stretch/>
        </p:blipFill>
        <p:spPr>
          <a:xfrm>
            <a:off x="3525078" y="270653"/>
            <a:ext cx="5141844" cy="6358746"/>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9930" y="326226"/>
            <a:ext cx="9899374" cy="6264250"/>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954157" y="225287"/>
            <a:ext cx="10319560" cy="6385228"/>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1603513" y="244949"/>
            <a:ext cx="8984974" cy="6368101"/>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9" y="238538"/>
            <a:ext cx="8468140" cy="6351105"/>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2019-09-20T16:30:36Z</dcterms:created>
  <dcterms:modified xsi:type="dcterms:W3CDTF">2019-09-25T14:20:20Z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