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5" r:id="rId4"/>
    <p:sldId id="260" r:id="rId5"/>
    <p:sldId id="258" r:id="rId6"/>
    <p:sldId id="259" r:id="rId7"/>
    <p:sldId id="261" r:id="rId8"/>
    <p:sldId id="262" r:id="rId9"/>
    <p:sldId id="266" r:id="rId10"/>
    <p:sldId id="264" r:id="rId11"/>
    <p:sldId id="263"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P8MDi2Y7oxq2oorQ2mc7Q==" hashData="75w6/2+Sywc125JTHsvmyQsIKVxMzXxLS/J/cdoH2UO38DsFTkcgDEmOoaboZC1Pt9V57+O7UGnQge1rwrwQR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31F9D-20A8-4076-BE72-ECA34B7A027F}" type="datetimeFigureOut">
              <a:rPr lang="fr-FR" smtClean="0"/>
              <a:t>23/09/2019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A178E-A393-4E44-A262-69C2267117E9}" type="slidenum">
              <a:rPr lang="fr-FR" smtClean="0"/>
              <a:t>‹N°›</a:t>
            </a:fld>
            <a:endParaRPr lang="fr-FR"/>
          </a:p>
        </p:txBody>
      </p:sp>
    </p:spTree>
    <p:extLst>
      <p:ext uri="{BB962C8B-B14F-4D97-AF65-F5344CB8AC3E}">
        <p14:creationId xmlns:p14="http://schemas.microsoft.com/office/powerpoint/2010/main" val="320605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a:t>
            </a:fld>
            <a:endParaRPr lang="fr-FR"/>
          </a:p>
        </p:txBody>
      </p:sp>
    </p:spTree>
    <p:extLst>
      <p:ext uri="{BB962C8B-B14F-4D97-AF65-F5344CB8AC3E}">
        <p14:creationId xmlns:p14="http://schemas.microsoft.com/office/powerpoint/2010/main" val="374299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2</a:t>
            </a:fld>
            <a:endParaRPr lang="fr-FR"/>
          </a:p>
        </p:txBody>
      </p:sp>
    </p:spTree>
    <p:extLst>
      <p:ext uri="{BB962C8B-B14F-4D97-AF65-F5344CB8AC3E}">
        <p14:creationId xmlns:p14="http://schemas.microsoft.com/office/powerpoint/2010/main" val="3775886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3</a:t>
            </a:fld>
            <a:endParaRPr lang="fr-FR"/>
          </a:p>
        </p:txBody>
      </p:sp>
    </p:spTree>
    <p:extLst>
      <p:ext uri="{BB962C8B-B14F-4D97-AF65-F5344CB8AC3E}">
        <p14:creationId xmlns:p14="http://schemas.microsoft.com/office/powerpoint/2010/main" val="236754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4</a:t>
            </a:fld>
            <a:endParaRPr lang="fr-FR"/>
          </a:p>
        </p:txBody>
      </p:sp>
    </p:spTree>
    <p:extLst>
      <p:ext uri="{BB962C8B-B14F-4D97-AF65-F5344CB8AC3E}">
        <p14:creationId xmlns:p14="http://schemas.microsoft.com/office/powerpoint/2010/main" val="2921140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5</a:t>
            </a:fld>
            <a:endParaRPr lang="fr-FR"/>
          </a:p>
        </p:txBody>
      </p:sp>
    </p:spTree>
    <p:extLst>
      <p:ext uri="{BB962C8B-B14F-4D97-AF65-F5344CB8AC3E}">
        <p14:creationId xmlns:p14="http://schemas.microsoft.com/office/powerpoint/2010/main" val="3926684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6</a:t>
            </a:fld>
            <a:endParaRPr lang="fr-FR"/>
          </a:p>
        </p:txBody>
      </p:sp>
    </p:spTree>
    <p:extLst>
      <p:ext uri="{BB962C8B-B14F-4D97-AF65-F5344CB8AC3E}">
        <p14:creationId xmlns:p14="http://schemas.microsoft.com/office/powerpoint/2010/main" val="334696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7</a:t>
            </a:fld>
            <a:endParaRPr lang="fr-FR"/>
          </a:p>
        </p:txBody>
      </p:sp>
    </p:spTree>
    <p:extLst>
      <p:ext uri="{BB962C8B-B14F-4D97-AF65-F5344CB8AC3E}">
        <p14:creationId xmlns:p14="http://schemas.microsoft.com/office/powerpoint/2010/main" val="303743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8</a:t>
            </a:fld>
            <a:endParaRPr lang="fr-FR"/>
          </a:p>
        </p:txBody>
      </p:sp>
    </p:spTree>
    <p:extLst>
      <p:ext uri="{BB962C8B-B14F-4D97-AF65-F5344CB8AC3E}">
        <p14:creationId xmlns:p14="http://schemas.microsoft.com/office/powerpoint/2010/main" val="207118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9</a:t>
            </a:fld>
            <a:endParaRPr lang="fr-FR"/>
          </a:p>
        </p:txBody>
      </p:sp>
    </p:spTree>
    <p:extLst>
      <p:ext uri="{BB962C8B-B14F-4D97-AF65-F5344CB8AC3E}">
        <p14:creationId xmlns:p14="http://schemas.microsoft.com/office/powerpoint/2010/main" val="297236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10</a:t>
            </a:fld>
            <a:endParaRPr lang="fr-FR"/>
          </a:p>
        </p:txBody>
      </p:sp>
    </p:spTree>
    <p:extLst>
      <p:ext uri="{BB962C8B-B14F-4D97-AF65-F5344CB8AC3E}">
        <p14:creationId xmlns:p14="http://schemas.microsoft.com/office/powerpoint/2010/main" val="3524531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11</a:t>
            </a:fld>
            <a:endParaRPr lang="fr-FR"/>
          </a:p>
        </p:txBody>
      </p:sp>
    </p:spTree>
    <p:extLst>
      <p:ext uri="{BB962C8B-B14F-4D97-AF65-F5344CB8AC3E}">
        <p14:creationId xmlns:p14="http://schemas.microsoft.com/office/powerpoint/2010/main" val="3315940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12</a:t>
            </a:fld>
            <a:endParaRPr lang="fr-FR"/>
          </a:p>
        </p:txBody>
      </p:sp>
    </p:spTree>
    <p:extLst>
      <p:ext uri="{BB962C8B-B14F-4D97-AF65-F5344CB8AC3E}">
        <p14:creationId xmlns:p14="http://schemas.microsoft.com/office/powerpoint/2010/main" val="176513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13</a:t>
            </a:fld>
            <a:endParaRPr lang="fr-FR"/>
          </a:p>
        </p:txBody>
      </p:sp>
    </p:spTree>
    <p:extLst>
      <p:ext uri="{BB962C8B-B14F-4D97-AF65-F5344CB8AC3E}">
        <p14:creationId xmlns:p14="http://schemas.microsoft.com/office/powerpoint/2010/main" val="533042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14</a:t>
            </a:fld>
            <a:endParaRPr lang="fr-FR"/>
          </a:p>
        </p:txBody>
      </p:sp>
    </p:spTree>
    <p:extLst>
      <p:ext uri="{BB962C8B-B14F-4D97-AF65-F5344CB8AC3E}">
        <p14:creationId xmlns:p14="http://schemas.microsoft.com/office/powerpoint/2010/main" val="652647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15</a:t>
            </a:fld>
            <a:endParaRPr lang="fr-FR"/>
          </a:p>
        </p:txBody>
      </p:sp>
    </p:spTree>
    <p:extLst>
      <p:ext uri="{BB962C8B-B14F-4D97-AF65-F5344CB8AC3E}">
        <p14:creationId xmlns:p14="http://schemas.microsoft.com/office/powerpoint/2010/main" val="3395230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E0FAB05-A1E9-4136-9A17-44CAC1999E6E}" type="datetime1">
              <a:rPr lang="fr-FR" smtClean="0"/>
              <a:t>23/09/2019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22380024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75819-4E2D-4706-8F7A-346BFF69C57A}" type="datetime1">
              <a:rPr lang="fr-FR" smtClean="0"/>
              <a:t>23/09/2019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24792026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6741920-BFEC-48F4-BE48-C4ADF7BE4146}" type="datetime1">
              <a:rPr lang="fr-FR" smtClean="0"/>
              <a:t>23/09/2019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9902229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F305CC-9CC6-4E0D-81B5-B9A325F4EA4E}" type="datetime1">
              <a:rPr lang="fr-FR" smtClean="0"/>
              <a:t>23/09/2019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05349603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1B23E8-D0CE-40F0-B8AF-62E4C41EF0AB}" type="datetime1">
              <a:rPr lang="fr-FR" smtClean="0"/>
              <a:t>23/09/2019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2631734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9BC8BA-4468-4A4E-ADDF-2BDC8D121170}" type="datetime1">
              <a:rPr lang="fr-FR" smtClean="0"/>
              <a:t>23/09/2019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45309071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3387A6-0D1F-43AF-BD2B-DE454C1CE187}" type="datetime1">
              <a:rPr lang="fr-FR" smtClean="0"/>
              <a:t>23/09/2019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78729864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10219D-34A1-48E0-90DC-B146C685C810}" type="datetime1">
              <a:rPr lang="fr-FR" smtClean="0"/>
              <a:t>23/09/2019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38339030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2825F1E-5A07-4DAF-A8FE-F712DAD875C0}" type="datetime1">
              <a:rPr lang="fr-FR" smtClean="0"/>
              <a:t>23/09/2019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1815824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F66421-3E26-4F67-8153-F1CA5E2AF811}" type="datetime1">
              <a:rPr lang="fr-FR" smtClean="0"/>
              <a:t>23/09/2019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8637413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7D26C9-5586-4985-BE9F-038C3359F5ED}" type="datetime1">
              <a:rPr lang="fr-FR" smtClean="0"/>
              <a:t>23/09/2019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3890842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FFC000"/>
            </a:gs>
            <a:gs pos="94000">
              <a:schemeClr val="accent2">
                <a:lumMod val="75000"/>
              </a:schemeClr>
            </a:gs>
            <a:gs pos="92000">
              <a:srgbClr val="FFC000"/>
            </a:gs>
            <a:gs pos="100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F9AC5-E523-4B87-978A-97F4FFAF2254}" type="datetime1">
              <a:rPr lang="fr-FR" smtClean="0"/>
              <a:t>23/09/2019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F0CF4-97A4-41BA-8AAF-95379482A3BA}" type="slidenum">
              <a:rPr lang="fr-FR" smtClean="0"/>
              <a:t>‹N°›</a:t>
            </a:fld>
            <a:endParaRPr lang="fr-FR"/>
          </a:p>
        </p:txBody>
      </p:sp>
    </p:spTree>
    <p:extLst>
      <p:ext uri="{BB962C8B-B14F-4D97-AF65-F5344CB8AC3E}">
        <p14:creationId xmlns:p14="http://schemas.microsoft.com/office/powerpoint/2010/main" val="240876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a:t>
            </a:fld>
            <a:endParaRPr lang="fr-FR" b="1" dirty="0">
              <a:solidFill>
                <a:schemeClr val="bg1"/>
              </a:solidFill>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1157667" y="2967335"/>
            <a:ext cx="9876678" cy="2800767"/>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N° </a:t>
            </a: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3 </a:t>
            </a:r>
            <a:endPar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00420423"/>
      </p:ext>
    </p:extLst>
  </p:cSld>
  <p:clrMapOvr>
    <a:masterClrMapping/>
  </p:clrMapOvr>
  <mc:AlternateContent xmlns:mc="http://schemas.openxmlformats.org/markup-compatibility/2006">
    <mc:Choice xmlns:p14="http://schemas.microsoft.com/office/powerpoint/2010/main" Requires="p14">
      <p:transition spd="slow" p14:dur="7500" advTm="12000">
        <p14:warp/>
        <p:sndAc>
          <p:stSnd>
            <p:snd r:embed="rId3" name="Castillo de Siscinio_001.wav"/>
          </p:stSnd>
        </p:sndAc>
      </p:transition>
    </mc:Choice>
    <mc:Fallback>
      <p:transition spd="slow" advTm="12000">
        <p:fade/>
        <p:sndAc>
          <p:stSnd>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2</a:t>
            </a:fld>
            <a:endParaRPr lang="fr-FR" b="1" dirty="0">
              <a:solidFill>
                <a:schemeClr val="bg1"/>
              </a:solidFill>
            </a:endParaRPr>
          </a:p>
        </p:txBody>
      </p:sp>
      <p:sp>
        <p:nvSpPr>
          <p:cNvPr id="2" name="Rectangle 1"/>
          <p:cNvSpPr/>
          <p:nvPr/>
        </p:nvSpPr>
        <p:spPr>
          <a:xfrm>
            <a:off x="591457" y="58846"/>
            <a:ext cx="11149969" cy="6740307"/>
          </a:xfrm>
          <a:prstGeom prst="rect">
            <a:avLst/>
          </a:prstGeom>
        </p:spPr>
        <p:txBody>
          <a:bodyPr wrap="square">
            <a:spAutoFit/>
          </a:bodyPr>
          <a:lstStyle/>
          <a:p>
            <a:r>
              <a:rPr lang="fr-FR" sz="5400" b="1" dirty="0" smtClean="0">
                <a:ln>
                  <a:solidFill>
                    <a:sysClr val="windowText" lastClr="000000"/>
                  </a:solidFill>
                </a:ln>
                <a:solidFill>
                  <a:schemeClr val="bg1"/>
                </a:solidFill>
              </a:rPr>
              <a:t>Le panda géant est une espèce de mammifères, habituellement classée dans la famille des ursidés, endémique de la Chine centrale. Il fait partie de l'ordre des Carnivores, même si son régime alimentaire est constitué à 99 % de végétaux, principalement du bambou</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6616966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3</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68356"/>
            <a:ext cx="8428383" cy="6321287"/>
          </a:xfrm>
          <a:prstGeom prst="rect">
            <a:avLst/>
          </a:prstGeom>
          <a:effectLst>
            <a:softEdge rad="127000"/>
          </a:effectLst>
        </p:spPr>
      </p:pic>
    </p:spTree>
    <p:extLst>
      <p:ext uri="{BB962C8B-B14F-4D97-AF65-F5344CB8AC3E}">
        <p14:creationId xmlns:p14="http://schemas.microsoft.com/office/powerpoint/2010/main" val="12678189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09687" y="242887"/>
            <a:ext cx="9572625" cy="6372225"/>
          </a:xfrm>
          <a:prstGeom prst="rect">
            <a:avLst/>
          </a:prstGeom>
          <a:effectLst>
            <a:softEdge rad="127000"/>
          </a:effectLst>
        </p:spPr>
      </p:pic>
    </p:spTree>
    <p:extLst>
      <p:ext uri="{BB962C8B-B14F-4D97-AF65-F5344CB8AC3E}">
        <p14:creationId xmlns:p14="http://schemas.microsoft.com/office/powerpoint/2010/main" val="9927631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5</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397565" y="251791"/>
            <a:ext cx="11360147" cy="6375025"/>
          </a:xfrm>
          <a:prstGeom prst="rect">
            <a:avLst/>
          </a:prstGeom>
          <a:effectLst>
            <a:softEdge rad="127000"/>
          </a:effectLst>
        </p:spPr>
      </p:pic>
    </p:spTree>
    <p:extLst>
      <p:ext uri="{BB962C8B-B14F-4D97-AF65-F5344CB8AC3E}">
        <p14:creationId xmlns:p14="http://schemas.microsoft.com/office/powerpoint/2010/main" val="8156256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6</a:t>
            </a:fld>
            <a:endParaRPr lang="fr-FR"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8401" t="4742" r="-366" b="5244"/>
          <a:stretch/>
        </p:blipFill>
        <p:spPr>
          <a:xfrm>
            <a:off x="1789043" y="248281"/>
            <a:ext cx="9382540" cy="6373316"/>
          </a:xfrm>
          <a:prstGeom prst="rect">
            <a:avLst/>
          </a:prstGeom>
          <a:effectLst>
            <a:softEdge rad="127000"/>
          </a:effectLst>
        </p:spPr>
      </p:pic>
    </p:spTree>
    <p:extLst>
      <p:ext uri="{BB962C8B-B14F-4D97-AF65-F5344CB8AC3E}">
        <p14:creationId xmlns:p14="http://schemas.microsoft.com/office/powerpoint/2010/main" val="34482254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7</a:t>
            </a:fld>
            <a:endParaRPr lang="fr-FR"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8240" t="4537" r="-152" b="3917"/>
          <a:stretch/>
        </p:blipFill>
        <p:spPr>
          <a:xfrm>
            <a:off x="1488917" y="216775"/>
            <a:ext cx="9214165" cy="6322137"/>
          </a:xfrm>
          <a:prstGeom prst="rect">
            <a:avLst/>
          </a:prstGeom>
          <a:effectLst>
            <a:softEdge rad="127000"/>
          </a:effectLst>
        </p:spPr>
      </p:pic>
    </p:spTree>
    <p:extLst>
      <p:ext uri="{BB962C8B-B14F-4D97-AF65-F5344CB8AC3E}">
        <p14:creationId xmlns:p14="http://schemas.microsoft.com/office/powerpoint/2010/main" val="68077242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8</a:t>
            </a:fld>
            <a:endParaRPr lang="fr-FR"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32" t="1979" r="8216" b="9485"/>
          <a:stretch/>
        </p:blipFill>
        <p:spPr>
          <a:xfrm>
            <a:off x="1795669" y="264611"/>
            <a:ext cx="8600662" cy="6364788"/>
          </a:xfrm>
          <a:prstGeom prst="rect">
            <a:avLst/>
          </a:prstGeom>
          <a:effectLst>
            <a:softEdge rad="127000"/>
          </a:effectLst>
        </p:spPr>
      </p:pic>
    </p:spTree>
    <p:extLst>
      <p:ext uri="{BB962C8B-B14F-4D97-AF65-F5344CB8AC3E}">
        <p14:creationId xmlns:p14="http://schemas.microsoft.com/office/powerpoint/2010/main" val="281684417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9</a:t>
            </a:fld>
            <a:endParaRPr lang="fr-FR"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7995" t="4410" r="-1123" b="4654"/>
          <a:stretch/>
        </p:blipFill>
        <p:spPr>
          <a:xfrm>
            <a:off x="1245704" y="245124"/>
            <a:ext cx="9700591" cy="6384275"/>
          </a:xfrm>
          <a:prstGeom prst="rect">
            <a:avLst/>
          </a:prstGeom>
          <a:effectLst>
            <a:softEdge rad="127000"/>
          </a:effectLst>
        </p:spPr>
      </p:pic>
    </p:spTree>
    <p:extLst>
      <p:ext uri="{BB962C8B-B14F-4D97-AF65-F5344CB8AC3E}">
        <p14:creationId xmlns:p14="http://schemas.microsoft.com/office/powerpoint/2010/main" val="10098367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10</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219199" y="227775"/>
            <a:ext cx="9793357" cy="6376564"/>
          </a:xfrm>
          <a:prstGeom prst="rect">
            <a:avLst/>
          </a:prstGeom>
          <a:effectLst>
            <a:softEdge rad="127000"/>
          </a:effectLst>
        </p:spPr>
      </p:pic>
    </p:spTree>
    <p:extLst>
      <p:ext uri="{BB962C8B-B14F-4D97-AF65-F5344CB8AC3E}">
        <p14:creationId xmlns:p14="http://schemas.microsoft.com/office/powerpoint/2010/main" val="432135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11</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285461" y="261844"/>
            <a:ext cx="9568069" cy="6369601"/>
          </a:xfrm>
          <a:prstGeom prst="rect">
            <a:avLst/>
          </a:prstGeom>
          <a:effectLst>
            <a:softEdge rad="127000"/>
          </a:effectLst>
        </p:spPr>
      </p:pic>
    </p:spTree>
    <p:extLst>
      <p:ext uri="{BB962C8B-B14F-4D97-AF65-F5344CB8AC3E}">
        <p14:creationId xmlns:p14="http://schemas.microsoft.com/office/powerpoint/2010/main" val="161615966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12</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463825" y="238539"/>
            <a:ext cx="11306675" cy="6357121"/>
          </a:xfrm>
          <a:prstGeom prst="rect">
            <a:avLst/>
          </a:prstGeom>
          <a:effectLst>
            <a:softEdge rad="127000"/>
          </a:effectLst>
        </p:spPr>
      </p:pic>
    </p:spTree>
    <p:extLst>
      <p:ext uri="{BB962C8B-B14F-4D97-AF65-F5344CB8AC3E}">
        <p14:creationId xmlns:p14="http://schemas.microsoft.com/office/powerpoint/2010/main" val="8811420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13</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2040835" y="239364"/>
            <a:ext cx="8110330" cy="6379272"/>
          </a:xfrm>
          <a:prstGeom prst="rect">
            <a:avLst/>
          </a:prstGeom>
          <a:effectLst>
            <a:softEdge rad="127000"/>
          </a:effectLst>
        </p:spPr>
      </p:pic>
    </p:spTree>
    <p:extLst>
      <p:ext uri="{BB962C8B-B14F-4D97-AF65-F5344CB8AC3E}">
        <p14:creationId xmlns:p14="http://schemas.microsoft.com/office/powerpoint/2010/main" val="86387814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25217" y="245442"/>
            <a:ext cx="9554817" cy="6358296"/>
          </a:xfrm>
          <a:prstGeom prst="rect">
            <a:avLst/>
          </a:prstGeom>
          <a:effectLst>
            <a:softEdge rad="127000"/>
          </a:effectLst>
        </p:spPr>
      </p:pic>
    </p:spTree>
    <p:extLst>
      <p:ext uri="{BB962C8B-B14F-4D97-AF65-F5344CB8AC3E}">
        <p14:creationId xmlns:p14="http://schemas.microsoft.com/office/powerpoint/2010/main" val="26766245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23/09/2019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15</a:t>
            </a:fld>
            <a:endParaRPr lang="fr-FR" b="1" dirty="0">
              <a:solidFill>
                <a:schemeClr val="bg1"/>
              </a:solidFill>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2149118" y="2337890"/>
            <a:ext cx="7893763" cy="4154984"/>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2786820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301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2019-09-20T16:30:36Z</dcterms:created>
  <dcterms:modified xsi:type="dcterms:W3CDTF">2019-09-23T15:12:38Z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