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5" r:id="rId4"/>
    <p:sldId id="260" r:id="rId5"/>
    <p:sldId id="258" r:id="rId6"/>
    <p:sldId id="259" r:id="rId7"/>
    <p:sldId id="261" r:id="rId8"/>
    <p:sldId id="269" r:id="rId9"/>
    <p:sldId id="267" r:id="rId10"/>
    <p:sldId id="268" r:id="rId11"/>
    <p:sldId id="266" r:id="rId12"/>
    <p:sldId id="263" r:id="rId13"/>
    <p:sldId id="264" r:id="rId14"/>
    <p:sldId id="262"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wtw+3McvJnjdRSZaF8LrQ==" hashData="tmm3L4Z1C49iATXRtxBDCIbzDpVU9NztQ/3JbxiQmH9Viy95+RKm3UeVdXlOaHh7bT0JbZQIGrqfw287Bt7gu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2" d="100"/>
          <a:sy n="72" d="100"/>
        </p:scale>
        <p:origin x="576"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C31F9D-20A8-4076-BE72-ECA34B7A027F}" type="datetimeFigureOut">
              <a:rPr lang="fr-FR" smtClean="0"/>
              <a:t>20/09/2019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5A178E-A393-4E44-A262-69C2267117E9}" type="slidenum">
              <a:rPr lang="fr-FR" smtClean="0"/>
              <a:t>‹N°›</a:t>
            </a:fld>
            <a:endParaRPr lang="fr-FR"/>
          </a:p>
        </p:txBody>
      </p:sp>
    </p:spTree>
    <p:extLst>
      <p:ext uri="{BB962C8B-B14F-4D97-AF65-F5344CB8AC3E}">
        <p14:creationId xmlns:p14="http://schemas.microsoft.com/office/powerpoint/2010/main" val="3206050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a:t>
            </a:fld>
            <a:endParaRPr lang="fr-FR"/>
          </a:p>
        </p:txBody>
      </p:sp>
    </p:spTree>
    <p:extLst>
      <p:ext uri="{BB962C8B-B14F-4D97-AF65-F5344CB8AC3E}">
        <p14:creationId xmlns:p14="http://schemas.microsoft.com/office/powerpoint/2010/main" val="37429904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2</a:t>
            </a:fld>
            <a:endParaRPr lang="fr-FR"/>
          </a:p>
        </p:txBody>
      </p:sp>
    </p:spTree>
    <p:extLst>
      <p:ext uri="{BB962C8B-B14F-4D97-AF65-F5344CB8AC3E}">
        <p14:creationId xmlns:p14="http://schemas.microsoft.com/office/powerpoint/2010/main" val="3775886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3</a:t>
            </a:fld>
            <a:endParaRPr lang="fr-FR"/>
          </a:p>
        </p:txBody>
      </p:sp>
    </p:spTree>
    <p:extLst>
      <p:ext uri="{BB962C8B-B14F-4D97-AF65-F5344CB8AC3E}">
        <p14:creationId xmlns:p14="http://schemas.microsoft.com/office/powerpoint/2010/main" val="2367546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4</a:t>
            </a:fld>
            <a:endParaRPr lang="fr-FR"/>
          </a:p>
        </p:txBody>
      </p:sp>
    </p:spTree>
    <p:extLst>
      <p:ext uri="{BB962C8B-B14F-4D97-AF65-F5344CB8AC3E}">
        <p14:creationId xmlns:p14="http://schemas.microsoft.com/office/powerpoint/2010/main" val="2921140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5</a:t>
            </a:fld>
            <a:endParaRPr lang="fr-FR"/>
          </a:p>
        </p:txBody>
      </p:sp>
    </p:spTree>
    <p:extLst>
      <p:ext uri="{BB962C8B-B14F-4D97-AF65-F5344CB8AC3E}">
        <p14:creationId xmlns:p14="http://schemas.microsoft.com/office/powerpoint/2010/main" val="3926684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6</a:t>
            </a:fld>
            <a:endParaRPr lang="fr-FR"/>
          </a:p>
        </p:txBody>
      </p:sp>
    </p:spTree>
    <p:extLst>
      <p:ext uri="{BB962C8B-B14F-4D97-AF65-F5344CB8AC3E}">
        <p14:creationId xmlns:p14="http://schemas.microsoft.com/office/powerpoint/2010/main" val="3346963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7</a:t>
            </a:fld>
            <a:endParaRPr lang="fr-FR"/>
          </a:p>
        </p:txBody>
      </p:sp>
    </p:spTree>
    <p:extLst>
      <p:ext uri="{BB962C8B-B14F-4D97-AF65-F5344CB8AC3E}">
        <p14:creationId xmlns:p14="http://schemas.microsoft.com/office/powerpoint/2010/main" val="3037431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8</a:t>
            </a:fld>
            <a:endParaRPr lang="fr-FR"/>
          </a:p>
        </p:txBody>
      </p:sp>
    </p:spTree>
    <p:extLst>
      <p:ext uri="{BB962C8B-B14F-4D97-AF65-F5344CB8AC3E}">
        <p14:creationId xmlns:p14="http://schemas.microsoft.com/office/powerpoint/2010/main" val="6526470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9</a:t>
            </a:fld>
            <a:endParaRPr lang="fr-FR"/>
          </a:p>
        </p:txBody>
      </p:sp>
    </p:spTree>
    <p:extLst>
      <p:ext uri="{BB962C8B-B14F-4D97-AF65-F5344CB8AC3E}">
        <p14:creationId xmlns:p14="http://schemas.microsoft.com/office/powerpoint/2010/main" val="176513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10</a:t>
            </a:fld>
            <a:endParaRPr lang="fr-FR"/>
          </a:p>
        </p:txBody>
      </p:sp>
    </p:spTree>
    <p:extLst>
      <p:ext uri="{BB962C8B-B14F-4D97-AF65-F5344CB8AC3E}">
        <p14:creationId xmlns:p14="http://schemas.microsoft.com/office/powerpoint/2010/main" val="5330428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11</a:t>
            </a:fld>
            <a:endParaRPr lang="fr-FR"/>
          </a:p>
        </p:txBody>
      </p:sp>
    </p:spTree>
    <p:extLst>
      <p:ext uri="{BB962C8B-B14F-4D97-AF65-F5344CB8AC3E}">
        <p14:creationId xmlns:p14="http://schemas.microsoft.com/office/powerpoint/2010/main" val="2972363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12</a:t>
            </a:fld>
            <a:endParaRPr lang="fr-FR"/>
          </a:p>
        </p:txBody>
      </p:sp>
    </p:spTree>
    <p:extLst>
      <p:ext uri="{BB962C8B-B14F-4D97-AF65-F5344CB8AC3E}">
        <p14:creationId xmlns:p14="http://schemas.microsoft.com/office/powerpoint/2010/main" val="33159401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13</a:t>
            </a:fld>
            <a:endParaRPr lang="fr-FR"/>
          </a:p>
        </p:txBody>
      </p:sp>
    </p:spTree>
    <p:extLst>
      <p:ext uri="{BB962C8B-B14F-4D97-AF65-F5344CB8AC3E}">
        <p14:creationId xmlns:p14="http://schemas.microsoft.com/office/powerpoint/2010/main" val="35245311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14</a:t>
            </a:fld>
            <a:endParaRPr lang="fr-FR"/>
          </a:p>
        </p:txBody>
      </p:sp>
    </p:spTree>
    <p:extLst>
      <p:ext uri="{BB962C8B-B14F-4D97-AF65-F5344CB8AC3E}">
        <p14:creationId xmlns:p14="http://schemas.microsoft.com/office/powerpoint/2010/main" val="20711825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15</a:t>
            </a:fld>
            <a:endParaRPr lang="fr-FR"/>
          </a:p>
        </p:txBody>
      </p:sp>
    </p:spTree>
    <p:extLst>
      <p:ext uri="{BB962C8B-B14F-4D97-AF65-F5344CB8AC3E}">
        <p14:creationId xmlns:p14="http://schemas.microsoft.com/office/powerpoint/2010/main" val="3395230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E0FAB05-A1E9-4136-9A17-44CAC1999E6E}" type="datetime1">
              <a:rPr lang="fr-FR" smtClean="0"/>
              <a:t>20/09/2019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22380024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DA75819-4E2D-4706-8F7A-346BFF69C57A}" type="datetime1">
              <a:rPr lang="fr-FR" smtClean="0"/>
              <a:t>20/09/2019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24792026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56741920-BFEC-48F4-BE48-C4ADF7BE4146}" type="datetime1">
              <a:rPr lang="fr-FR" smtClean="0"/>
              <a:t>20/09/2019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99022294"/>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6F305CC-9CC6-4E0D-81B5-B9A325F4EA4E}" type="datetime1">
              <a:rPr lang="fr-FR" smtClean="0"/>
              <a:t>20/09/2019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05349603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91B23E8-D0CE-40F0-B8AF-62E4C41EF0AB}" type="datetime1">
              <a:rPr lang="fr-FR" smtClean="0"/>
              <a:t>20/09/2019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263173491"/>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A9BC8BA-4468-4A4E-ADDF-2BDC8D121170}" type="datetime1">
              <a:rPr lang="fr-FR" smtClean="0"/>
              <a:t>20/09/2019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453090712"/>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53387A6-0D1F-43AF-BD2B-DE454C1CE187}" type="datetime1">
              <a:rPr lang="fr-FR" smtClean="0"/>
              <a:t>20/09/2019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787298647"/>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110219D-34A1-48E0-90DC-B146C685C810}" type="datetime1">
              <a:rPr lang="fr-FR" smtClean="0"/>
              <a:t>20/09/2019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383390304"/>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2825F1E-5A07-4DAF-A8FE-F712DAD875C0}" type="datetime1">
              <a:rPr lang="fr-FR" smtClean="0"/>
              <a:t>20/09/2019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181582445"/>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F66421-3E26-4F67-8153-F1CA5E2AF811}" type="datetime1">
              <a:rPr lang="fr-FR" smtClean="0"/>
              <a:t>20/09/2019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86374137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7D26C9-5586-4985-BE9F-038C3359F5ED}" type="datetime1">
              <a:rPr lang="fr-FR" smtClean="0"/>
              <a:t>20/09/2019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389084279"/>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000">
              <a:srgbClr val="FFC000"/>
            </a:gs>
            <a:gs pos="94000">
              <a:schemeClr val="accent2">
                <a:lumMod val="75000"/>
              </a:schemeClr>
            </a:gs>
            <a:gs pos="92000">
              <a:srgbClr val="FFC000"/>
            </a:gs>
            <a:gs pos="100000">
              <a:schemeClr val="accent6">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BF9AC5-E523-4B87-978A-97F4FFAF2254}" type="datetime1">
              <a:rPr lang="fr-FR" smtClean="0"/>
              <a:t>20/09/2019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FF0CF4-97A4-41BA-8AAF-95379482A3BA}" type="slidenum">
              <a:rPr lang="fr-FR" smtClean="0"/>
              <a:t>‹N°›</a:t>
            </a:fld>
            <a:endParaRPr lang="fr-FR"/>
          </a:p>
        </p:txBody>
      </p:sp>
    </p:spTree>
    <p:extLst>
      <p:ext uri="{BB962C8B-B14F-4D97-AF65-F5344CB8AC3E}">
        <p14:creationId xmlns:p14="http://schemas.microsoft.com/office/powerpoint/2010/main" val="2408761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r="-1047"/>
          <a:stretch/>
        </p:blipFill>
        <p:spPr>
          <a:xfrm>
            <a:off x="449943" y="290285"/>
            <a:ext cx="11422743" cy="6248627"/>
          </a:xfrm>
          <a:prstGeom prst="rect">
            <a:avLst/>
          </a:prstGeom>
          <a:effectLst>
            <a:softEdge rad="127000"/>
          </a:effectLst>
        </p:spPr>
      </p:pic>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a:t>
            </a:fld>
            <a:endParaRPr lang="fr-FR" b="1" dirty="0">
              <a:solidFill>
                <a:schemeClr val="bg1"/>
              </a:solidFill>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2603" y="1694906"/>
            <a:ext cx="5986791" cy="4797968"/>
          </a:xfrm>
          <a:prstGeom prst="rect">
            <a:avLst/>
          </a:prstGeom>
        </p:spPr>
      </p:pic>
      <p:sp>
        <p:nvSpPr>
          <p:cNvPr id="9" name="Rectangle 8"/>
          <p:cNvSpPr/>
          <p:nvPr/>
        </p:nvSpPr>
        <p:spPr>
          <a:xfrm>
            <a:off x="1157667" y="2967335"/>
            <a:ext cx="9876678" cy="2800767"/>
          </a:xfrm>
          <a:prstGeom prst="rect">
            <a:avLst/>
          </a:prstGeom>
          <a:noFill/>
        </p:spPr>
        <p:txBody>
          <a:bodyPr wrap="none" lIns="91440" tIns="45720" rIns="91440" bIns="45720">
            <a:spAutoFit/>
          </a:bodyPr>
          <a:lstStyle/>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Le Panda géant N° </a:t>
            </a: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2 </a:t>
            </a:r>
            <a:endPar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par Lande</a:t>
            </a:r>
            <a:endParaRPr lang="fr-FR" sz="8800" b="1" cap="none" spc="50" dirty="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00420423"/>
      </p:ext>
    </p:extLst>
  </p:cSld>
  <p:clrMapOvr>
    <a:masterClrMapping/>
  </p:clrMapOvr>
  <mc:AlternateContent xmlns:mc="http://schemas.openxmlformats.org/markup-compatibility/2006">
    <mc:Choice xmlns:p14="http://schemas.microsoft.com/office/powerpoint/2010/main" Requires="p14">
      <p:transition spd="slow" p14:dur="7500" advTm="12000">
        <p:newsflash/>
        <p:sndAc>
          <p:stSnd loop="1">
            <p:snd r:embed="rId3" name="Castillo de Siscinio_001.wav"/>
          </p:stSnd>
        </p:sndAc>
      </p:transition>
    </mc:Choice>
    <mc:Fallback>
      <p:transition spd="slow" advTm="12000">
        <p:newsflash/>
        <p:sndAc>
          <p:stSnd loop="1">
            <p:snd r:embed="rId3" name="Castillo de Siscinio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2</a:t>
            </a:fld>
            <a:endParaRPr lang="fr-FR" b="1" dirty="0">
              <a:solidFill>
                <a:schemeClr val="bg1"/>
              </a:solidFill>
            </a:endParaRPr>
          </a:p>
        </p:txBody>
      </p:sp>
      <p:sp>
        <p:nvSpPr>
          <p:cNvPr id="2" name="Rectangle 1"/>
          <p:cNvSpPr/>
          <p:nvPr/>
        </p:nvSpPr>
        <p:spPr>
          <a:xfrm>
            <a:off x="591457" y="58846"/>
            <a:ext cx="11149969" cy="6740307"/>
          </a:xfrm>
          <a:prstGeom prst="rect">
            <a:avLst/>
          </a:prstGeom>
        </p:spPr>
        <p:txBody>
          <a:bodyPr wrap="square">
            <a:spAutoFit/>
          </a:bodyPr>
          <a:lstStyle/>
          <a:p>
            <a:r>
              <a:rPr lang="fr-FR" sz="5400" b="1" dirty="0" smtClean="0">
                <a:ln>
                  <a:solidFill>
                    <a:sysClr val="windowText" lastClr="000000"/>
                  </a:solidFill>
                </a:ln>
                <a:solidFill>
                  <a:schemeClr val="bg1"/>
                </a:solidFill>
              </a:rPr>
              <a:t>Le panda géant est une espèce de mammifères, habituellement classée dans la famille des ursidés, endémique de la Chine centrale. Il fait partie de l'ordre des Carnivores, même si son régime alimentaire est constitué à 99 % de végétaux, principalement du bambou</a:t>
            </a:r>
            <a:endParaRPr lang="fr-FR" sz="5400" b="1" dirty="0">
              <a:ln>
                <a:solidFill>
                  <a:sysClr val="windowText" lastClr="000000"/>
                </a:solidFill>
              </a:ln>
              <a:solidFill>
                <a:schemeClr val="bg1"/>
              </a:solidFill>
            </a:endParaRPr>
          </a:p>
        </p:txBody>
      </p:sp>
    </p:spTree>
    <p:extLst>
      <p:ext uri="{BB962C8B-B14F-4D97-AF65-F5344CB8AC3E}">
        <p14:creationId xmlns:p14="http://schemas.microsoft.com/office/powerpoint/2010/main" val="366169662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3</a:t>
            </a:fld>
            <a:endParaRPr lang="fr-FR"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1808" y="268356"/>
            <a:ext cx="8428383" cy="6321287"/>
          </a:xfrm>
          <a:prstGeom prst="rect">
            <a:avLst/>
          </a:prstGeom>
          <a:effectLst>
            <a:softEdge rad="127000"/>
          </a:effectLst>
        </p:spPr>
      </p:pic>
    </p:spTree>
    <p:extLst>
      <p:ext uri="{BB962C8B-B14F-4D97-AF65-F5344CB8AC3E}">
        <p14:creationId xmlns:p14="http://schemas.microsoft.com/office/powerpoint/2010/main" val="1267818965"/>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4</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309687" y="242887"/>
            <a:ext cx="9572625" cy="6372225"/>
          </a:xfrm>
          <a:prstGeom prst="rect">
            <a:avLst/>
          </a:prstGeom>
          <a:effectLst>
            <a:softEdge rad="127000"/>
          </a:effectLst>
        </p:spPr>
      </p:pic>
    </p:spTree>
    <p:extLst>
      <p:ext uri="{BB962C8B-B14F-4D97-AF65-F5344CB8AC3E}">
        <p14:creationId xmlns:p14="http://schemas.microsoft.com/office/powerpoint/2010/main" val="99276314"/>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5</a:t>
            </a:fld>
            <a:endParaRPr lang="fr-FR" b="1" dirty="0">
              <a:solidFill>
                <a:schemeClr val="bg1"/>
              </a:solidFill>
            </a:endParaRPr>
          </a:p>
        </p:txBody>
      </p:sp>
      <p:pic>
        <p:nvPicPr>
          <p:cNvPr id="3" name="Image 2"/>
          <p:cNvPicPr>
            <a:picLocks noChangeAspect="1"/>
          </p:cNvPicPr>
          <p:nvPr/>
        </p:nvPicPr>
        <p:blipFill>
          <a:blip r:embed="rId3"/>
          <a:stretch>
            <a:fillRect/>
          </a:stretch>
        </p:blipFill>
        <p:spPr>
          <a:xfrm>
            <a:off x="1351722" y="272459"/>
            <a:ext cx="9475303" cy="6321922"/>
          </a:xfrm>
          <a:prstGeom prst="rect">
            <a:avLst/>
          </a:prstGeom>
          <a:effectLst>
            <a:softEdge rad="127000"/>
          </a:effectLst>
        </p:spPr>
      </p:pic>
    </p:spTree>
    <p:extLst>
      <p:ext uri="{BB962C8B-B14F-4D97-AF65-F5344CB8AC3E}">
        <p14:creationId xmlns:p14="http://schemas.microsoft.com/office/powerpoint/2010/main" val="815625685"/>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6</a:t>
            </a:fld>
            <a:endParaRPr lang="fr-FR" b="1" dirty="0">
              <a:solidFill>
                <a:schemeClr val="bg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30" b="4927"/>
          <a:stretch/>
        </p:blipFill>
        <p:spPr>
          <a:xfrm>
            <a:off x="3367315" y="265043"/>
            <a:ext cx="5353821" cy="6364356"/>
          </a:xfrm>
          <a:prstGeom prst="rect">
            <a:avLst/>
          </a:prstGeom>
          <a:effectLst>
            <a:softEdge rad="127000"/>
          </a:effectLst>
        </p:spPr>
      </p:pic>
    </p:spTree>
    <p:extLst>
      <p:ext uri="{BB962C8B-B14F-4D97-AF65-F5344CB8AC3E}">
        <p14:creationId xmlns:p14="http://schemas.microsoft.com/office/powerpoint/2010/main" val="344822542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7</a:t>
            </a:fld>
            <a:endParaRPr lang="fr-FR" b="1" dirty="0">
              <a:solidFill>
                <a:schemeClr val="bg1"/>
              </a:solidFill>
            </a:endParaRPr>
          </a:p>
        </p:txBody>
      </p:sp>
      <p:pic>
        <p:nvPicPr>
          <p:cNvPr id="3" name="Image 2"/>
          <p:cNvPicPr>
            <a:picLocks noChangeAspect="1"/>
          </p:cNvPicPr>
          <p:nvPr/>
        </p:nvPicPr>
        <p:blipFill>
          <a:blip r:embed="rId3"/>
          <a:stretch>
            <a:fillRect/>
          </a:stretch>
        </p:blipFill>
        <p:spPr>
          <a:xfrm>
            <a:off x="3639791" y="272734"/>
            <a:ext cx="4912415" cy="6356665"/>
          </a:xfrm>
          <a:prstGeom prst="rect">
            <a:avLst/>
          </a:prstGeom>
          <a:effectLst>
            <a:softEdge rad="127000"/>
          </a:effectLst>
        </p:spPr>
      </p:pic>
    </p:spTree>
    <p:extLst>
      <p:ext uri="{BB962C8B-B14F-4D97-AF65-F5344CB8AC3E}">
        <p14:creationId xmlns:p14="http://schemas.microsoft.com/office/powerpoint/2010/main" val="680772425"/>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8</a:t>
            </a:fld>
            <a:endParaRPr lang="fr-FR" b="1" dirty="0">
              <a:solidFill>
                <a:schemeClr val="bg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21496" y="291876"/>
            <a:ext cx="6122504" cy="6301525"/>
          </a:xfrm>
          <a:prstGeom prst="rect">
            <a:avLst/>
          </a:prstGeom>
          <a:effectLst>
            <a:softEdge rad="127000"/>
          </a:effectLst>
        </p:spPr>
      </p:pic>
    </p:spTree>
    <p:extLst>
      <p:ext uri="{BB962C8B-B14F-4D97-AF65-F5344CB8AC3E}">
        <p14:creationId xmlns:p14="http://schemas.microsoft.com/office/powerpoint/2010/main" val="2676624595"/>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9</a:t>
            </a:fld>
            <a:endParaRPr lang="fr-FR" b="1" dirty="0">
              <a:solidFill>
                <a:schemeClr val="bg1"/>
              </a:solidFill>
            </a:endParaRPr>
          </a:p>
        </p:txBody>
      </p:sp>
      <p:pic>
        <p:nvPicPr>
          <p:cNvPr id="4" name="Image 3"/>
          <p:cNvPicPr>
            <a:picLocks noChangeAspect="1"/>
          </p:cNvPicPr>
          <p:nvPr/>
        </p:nvPicPr>
        <p:blipFill>
          <a:blip r:embed="rId3"/>
          <a:stretch>
            <a:fillRect/>
          </a:stretch>
        </p:blipFill>
        <p:spPr>
          <a:xfrm>
            <a:off x="3617843" y="267989"/>
            <a:ext cx="4943061" cy="6339018"/>
          </a:xfrm>
          <a:prstGeom prst="rect">
            <a:avLst/>
          </a:prstGeom>
          <a:effectLst>
            <a:softEdge rad="127000"/>
          </a:effectLst>
        </p:spPr>
      </p:pic>
    </p:spTree>
    <p:extLst>
      <p:ext uri="{BB962C8B-B14F-4D97-AF65-F5344CB8AC3E}">
        <p14:creationId xmlns:p14="http://schemas.microsoft.com/office/powerpoint/2010/main" val="88114202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10</a:t>
            </a:fld>
            <a:endParaRPr lang="fr-FR" b="1" dirty="0">
              <a:solidFill>
                <a:schemeClr val="bg1"/>
              </a:solidFill>
            </a:endParaRPr>
          </a:p>
        </p:txBody>
      </p:sp>
      <p:pic>
        <p:nvPicPr>
          <p:cNvPr id="3" name="Image 2"/>
          <p:cNvPicPr>
            <a:picLocks noChangeAspect="1"/>
          </p:cNvPicPr>
          <p:nvPr/>
        </p:nvPicPr>
        <p:blipFill>
          <a:blip r:embed="rId3"/>
          <a:stretch>
            <a:fillRect/>
          </a:stretch>
        </p:blipFill>
        <p:spPr>
          <a:xfrm>
            <a:off x="3753451" y="231821"/>
            <a:ext cx="4685095" cy="6397578"/>
          </a:xfrm>
          <a:prstGeom prst="rect">
            <a:avLst/>
          </a:prstGeom>
          <a:effectLst>
            <a:softEdge rad="127000"/>
          </a:effectLst>
        </p:spPr>
      </p:pic>
    </p:spTree>
    <p:extLst>
      <p:ext uri="{BB962C8B-B14F-4D97-AF65-F5344CB8AC3E}">
        <p14:creationId xmlns:p14="http://schemas.microsoft.com/office/powerpoint/2010/main" val="863878142"/>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11</a:t>
            </a:fld>
            <a:endParaRPr lang="fr-FR" b="1" dirty="0">
              <a:solidFill>
                <a:schemeClr val="bg1"/>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725"/>
          <a:stretch/>
        </p:blipFill>
        <p:spPr>
          <a:xfrm>
            <a:off x="3771714" y="278296"/>
            <a:ext cx="4626851" cy="6351103"/>
          </a:xfrm>
          <a:prstGeom prst="rect">
            <a:avLst/>
          </a:prstGeom>
          <a:effectLst>
            <a:softEdge rad="127000"/>
          </a:effectLst>
        </p:spPr>
      </p:pic>
    </p:spTree>
    <p:extLst>
      <p:ext uri="{BB962C8B-B14F-4D97-AF65-F5344CB8AC3E}">
        <p14:creationId xmlns:p14="http://schemas.microsoft.com/office/powerpoint/2010/main" val="100983670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12</a:t>
            </a:fld>
            <a:endParaRPr lang="fr-FR" b="1" dirty="0">
              <a:solidFill>
                <a:schemeClr val="bg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28800" y="258417"/>
            <a:ext cx="8494643" cy="6370982"/>
          </a:xfrm>
          <a:prstGeom prst="rect">
            <a:avLst/>
          </a:prstGeom>
          <a:effectLst>
            <a:softEdge rad="127000"/>
          </a:effectLst>
        </p:spPr>
      </p:pic>
    </p:spTree>
    <p:extLst>
      <p:ext uri="{BB962C8B-B14F-4D97-AF65-F5344CB8AC3E}">
        <p14:creationId xmlns:p14="http://schemas.microsoft.com/office/powerpoint/2010/main" val="1616159666"/>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13</a:t>
            </a:fld>
            <a:endParaRPr lang="fr-FR" b="1" dirty="0">
              <a:solidFill>
                <a:schemeClr val="bg1"/>
              </a:solidFill>
            </a:endParaRPr>
          </a:p>
        </p:txBody>
      </p:sp>
      <p:pic>
        <p:nvPicPr>
          <p:cNvPr id="3" name="Image 2"/>
          <p:cNvPicPr>
            <a:picLocks noChangeAspect="1"/>
          </p:cNvPicPr>
          <p:nvPr/>
        </p:nvPicPr>
        <p:blipFill>
          <a:blip r:embed="rId3"/>
          <a:stretch>
            <a:fillRect/>
          </a:stretch>
        </p:blipFill>
        <p:spPr>
          <a:xfrm>
            <a:off x="2544417" y="234908"/>
            <a:ext cx="7116418" cy="6376310"/>
          </a:xfrm>
          <a:prstGeom prst="rect">
            <a:avLst/>
          </a:prstGeom>
          <a:effectLst>
            <a:softEdge rad="127000"/>
          </a:effectLst>
        </p:spPr>
      </p:pic>
    </p:spTree>
    <p:extLst>
      <p:ext uri="{BB962C8B-B14F-4D97-AF65-F5344CB8AC3E}">
        <p14:creationId xmlns:p14="http://schemas.microsoft.com/office/powerpoint/2010/main" val="43213590"/>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14</a:t>
            </a:fld>
            <a:endParaRPr lang="fr-FR" b="1" dirty="0">
              <a:solidFill>
                <a:schemeClr val="bg1"/>
              </a:solidFill>
            </a:endParaRPr>
          </a:p>
        </p:txBody>
      </p:sp>
      <p:pic>
        <p:nvPicPr>
          <p:cNvPr id="3" name="Image 2"/>
          <p:cNvPicPr>
            <a:picLocks noChangeAspect="1"/>
          </p:cNvPicPr>
          <p:nvPr/>
        </p:nvPicPr>
        <p:blipFill>
          <a:blip r:embed="rId3"/>
          <a:stretch>
            <a:fillRect/>
          </a:stretch>
        </p:blipFill>
        <p:spPr>
          <a:xfrm>
            <a:off x="1232451" y="266736"/>
            <a:ext cx="9687339" cy="6350589"/>
          </a:xfrm>
          <a:prstGeom prst="rect">
            <a:avLst/>
          </a:prstGeom>
          <a:effectLst>
            <a:softEdge rad="127000"/>
          </a:effectLst>
        </p:spPr>
      </p:pic>
    </p:spTree>
    <p:extLst>
      <p:ext uri="{BB962C8B-B14F-4D97-AF65-F5344CB8AC3E}">
        <p14:creationId xmlns:p14="http://schemas.microsoft.com/office/powerpoint/2010/main" val="2816844173"/>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r="-1047"/>
          <a:stretch/>
        </p:blipFill>
        <p:spPr>
          <a:xfrm>
            <a:off x="449943" y="290285"/>
            <a:ext cx="11422743" cy="6248627"/>
          </a:xfrm>
          <a:prstGeom prst="rect">
            <a:avLst/>
          </a:prstGeom>
          <a:effectLst>
            <a:softEdge rad="127000"/>
          </a:effectLst>
        </p:spPr>
      </p:pic>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20/09/2019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15</a:t>
            </a:fld>
            <a:endParaRPr lang="fr-FR" b="1" dirty="0">
              <a:solidFill>
                <a:schemeClr val="bg1"/>
              </a:solidFill>
            </a:endParaRPr>
          </a:p>
        </p:txBody>
      </p:sp>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2603" y="1694906"/>
            <a:ext cx="5986791" cy="4797968"/>
          </a:xfrm>
          <a:prstGeom prst="rect">
            <a:avLst/>
          </a:prstGeom>
        </p:spPr>
      </p:pic>
      <p:sp>
        <p:nvSpPr>
          <p:cNvPr id="9" name="Rectangle 8"/>
          <p:cNvSpPr/>
          <p:nvPr/>
        </p:nvSpPr>
        <p:spPr>
          <a:xfrm>
            <a:off x="2149118" y="2337890"/>
            <a:ext cx="7893763" cy="4154984"/>
          </a:xfrm>
          <a:prstGeom prst="rect">
            <a:avLst/>
          </a:prstGeom>
          <a:noFill/>
        </p:spPr>
        <p:txBody>
          <a:bodyPr wrap="none" lIns="91440" tIns="45720" rIns="91440" bIns="45720">
            <a:spAutoFit/>
          </a:bodyPr>
          <a:lstStyle/>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Le Panda géant  </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par Lande</a:t>
            </a:r>
            <a:endParaRPr lang="fr-FR" sz="8800" b="1" cap="none" spc="50" dirty="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627868205"/>
      </p:ext>
    </p:extLst>
  </p:cSld>
  <p:clrMapOvr>
    <a:masterClrMapping/>
  </p:clrMapOvr>
  <mc:AlternateContent xmlns:mc="http://schemas.openxmlformats.org/markup-compatibility/2006">
    <mc:Choice xmlns:p14="http://schemas.microsoft.com/office/powerpoint/2010/main" Requires="p14">
      <p:transition spd="slow" p14:dur="7500" advTm="12000">
        <p:newsflash/>
      </p:transition>
    </mc:Choice>
    <mc:Fallback>
      <p:transition spd="slow" advTm="12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TotalTime>
  <Words>301</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2019-09-20T16:30:36Z</dcterms:created>
  <dcterms:modified xsi:type="dcterms:W3CDTF">2019-09-20T18:10:44Z</dcterms:modified>
  <cp:contentStatus/>
</cp:coreProperties>
</file>