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69" r:id="rId2"/>
    <p:sldId id="257" r:id="rId3"/>
    <p:sldId id="258" r:id="rId4"/>
    <p:sldId id="259" r:id="rId5"/>
    <p:sldId id="260" r:id="rId6"/>
    <p:sldId id="261" r:id="rId7"/>
    <p:sldId id="262" r:id="rId8"/>
    <p:sldId id="263" r:id="rId9"/>
    <p:sldId id="264" r:id="rId10"/>
    <p:sldId id="265" r:id="rId11"/>
    <p:sldId id="270" r:id="rId12"/>
  </p:sldIdLst>
  <p:sldSz cx="7559675" cy="10691813"/>
  <p:notesSz cx="6858000"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3367">
          <p15:clr>
            <a:srgbClr val="000000"/>
          </p15:clr>
        </p15:guide>
        <p15:guide id="2" pos="238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2664" y="-96"/>
      </p:cViewPr>
      <p:guideLst>
        <p:guide orient="horz" pos="3367"/>
        <p:guide pos="2381"/>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46313"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777194"/>
            <a:ext cx="548640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71800"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28584"/>
            <a:ext cx="2971800"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482" y="4715710"/>
            <a:ext cx="5487041" cy="446651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112963" y="744538"/>
            <a:ext cx="2632075"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txBox="1">
            <a:spLocks noGrp="1"/>
          </p:cNvSpPr>
          <p:nvPr>
            <p:ph type="body" idx="1"/>
          </p:nvPr>
        </p:nvSpPr>
        <p:spPr>
          <a:xfrm>
            <a:off x="685800" y="4777194"/>
            <a:ext cx="548640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1:notes"/>
          <p:cNvSpPr>
            <a:spLocks noGrp="1" noRot="1" noChangeAspect="1"/>
          </p:cNvSpPr>
          <p:nvPr>
            <p:ph type="sldImg" idx="2"/>
          </p:nvPr>
        </p:nvSpPr>
        <p:spPr>
          <a:xfrm>
            <a:off x="2246313"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777194"/>
            <a:ext cx="548640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2246313"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9:notes"/>
          <p:cNvSpPr txBox="1">
            <a:spLocks noGrp="1"/>
          </p:cNvSpPr>
          <p:nvPr>
            <p:ph type="body" idx="1"/>
          </p:nvPr>
        </p:nvSpPr>
        <p:spPr>
          <a:xfrm>
            <a:off x="685800" y="4777194"/>
            <a:ext cx="548640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9:notes"/>
          <p:cNvSpPr>
            <a:spLocks noGrp="1" noRot="1" noChangeAspect="1"/>
          </p:cNvSpPr>
          <p:nvPr>
            <p:ph type="sldImg" idx="2"/>
          </p:nvPr>
        </p:nvSpPr>
        <p:spPr>
          <a:xfrm>
            <a:off x="2246313"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txBox="1">
            <a:spLocks noGrp="1"/>
          </p:cNvSpPr>
          <p:nvPr>
            <p:ph type="body" idx="1"/>
          </p:nvPr>
        </p:nvSpPr>
        <p:spPr>
          <a:xfrm>
            <a:off x="685800" y="4777194"/>
            <a:ext cx="548640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0:notes"/>
          <p:cNvSpPr>
            <a:spLocks noGrp="1" noRot="1" noChangeAspect="1"/>
          </p:cNvSpPr>
          <p:nvPr>
            <p:ph type="sldImg" idx="2"/>
          </p:nvPr>
        </p:nvSpPr>
        <p:spPr>
          <a:xfrm>
            <a:off x="2246313"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777194"/>
            <a:ext cx="548640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2246313"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6:notes"/>
          <p:cNvSpPr txBox="1">
            <a:spLocks noGrp="1"/>
          </p:cNvSpPr>
          <p:nvPr>
            <p:ph type="body" idx="1"/>
          </p:nvPr>
        </p:nvSpPr>
        <p:spPr>
          <a:xfrm>
            <a:off x="685800" y="4777194"/>
            <a:ext cx="548640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6:notes"/>
          <p:cNvSpPr>
            <a:spLocks noGrp="1" noRot="1" noChangeAspect="1"/>
          </p:cNvSpPr>
          <p:nvPr>
            <p:ph type="sldImg" idx="2"/>
          </p:nvPr>
        </p:nvSpPr>
        <p:spPr>
          <a:xfrm>
            <a:off x="2246313"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5:notes"/>
          <p:cNvSpPr txBox="1">
            <a:spLocks noGrp="1"/>
          </p:cNvSpPr>
          <p:nvPr>
            <p:ph type="body" idx="1"/>
          </p:nvPr>
        </p:nvSpPr>
        <p:spPr>
          <a:xfrm>
            <a:off x="685800" y="4777194"/>
            <a:ext cx="548640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5:notes"/>
          <p:cNvSpPr>
            <a:spLocks noGrp="1" noRot="1" noChangeAspect="1"/>
          </p:cNvSpPr>
          <p:nvPr>
            <p:ph type="sldImg" idx="2"/>
          </p:nvPr>
        </p:nvSpPr>
        <p:spPr>
          <a:xfrm>
            <a:off x="2246313"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777194"/>
            <a:ext cx="548640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7:notes"/>
          <p:cNvSpPr>
            <a:spLocks noGrp="1" noRot="1" noChangeAspect="1"/>
          </p:cNvSpPr>
          <p:nvPr>
            <p:ph type="sldImg" idx="2"/>
          </p:nvPr>
        </p:nvSpPr>
        <p:spPr>
          <a:xfrm>
            <a:off x="2246313"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3:notes"/>
          <p:cNvSpPr txBox="1">
            <a:spLocks noGrp="1"/>
          </p:cNvSpPr>
          <p:nvPr>
            <p:ph type="body" idx="1"/>
          </p:nvPr>
        </p:nvSpPr>
        <p:spPr>
          <a:xfrm>
            <a:off x="685800" y="4777194"/>
            <a:ext cx="548640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3:notes"/>
          <p:cNvSpPr>
            <a:spLocks noGrp="1" noRot="1" noChangeAspect="1"/>
          </p:cNvSpPr>
          <p:nvPr>
            <p:ph type="sldImg" idx="2"/>
          </p:nvPr>
        </p:nvSpPr>
        <p:spPr>
          <a:xfrm>
            <a:off x="2246313" y="1241425"/>
            <a:ext cx="236537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694512" y="4284621"/>
            <a:ext cx="9060817" cy="163005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612846" y="2701814"/>
            <a:ext cx="9060817" cy="479566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ide" type="blank">
  <p:cSld name="Vide">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566976" y="1749795"/>
            <a:ext cx="6425724" cy="37223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60"/>
              <a:buFont typeface="Calibri"/>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944960" y="5615678"/>
            <a:ext cx="5669756" cy="258137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a:endParaRPr/>
          </a:p>
        </p:txBody>
      </p:sp>
      <p:sp>
        <p:nvSpPr>
          <p:cNvPr id="24" name="Google Shape;24;p3"/>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15791" y="2665532"/>
            <a:ext cx="6520220" cy="444749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60"/>
              <a:buFont typeface="Calibri"/>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15791" y="7155103"/>
            <a:ext cx="6520220" cy="23388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984"/>
              <a:buNone/>
              <a:defRPr sz="1984">
                <a:solidFill>
                  <a:schemeClr val="dk1"/>
                </a:solidFill>
              </a:defRPr>
            </a:lvl1pPr>
            <a:lvl2pPr marL="914400" lvl="1" indent="-228600" algn="l">
              <a:lnSpc>
                <a:spcPct val="90000"/>
              </a:lnSpc>
              <a:spcBef>
                <a:spcPts val="413"/>
              </a:spcBef>
              <a:spcAft>
                <a:spcPts val="0"/>
              </a:spcAft>
              <a:buClr>
                <a:srgbClr val="888888"/>
              </a:buClr>
              <a:buSzPts val="1653"/>
              <a:buNone/>
              <a:defRPr sz="1653">
                <a:solidFill>
                  <a:srgbClr val="888888"/>
                </a:solidFill>
              </a:defRPr>
            </a:lvl2pPr>
            <a:lvl3pPr marL="1371600" lvl="2" indent="-228600" algn="l">
              <a:lnSpc>
                <a:spcPct val="90000"/>
              </a:lnSpc>
              <a:spcBef>
                <a:spcPts val="413"/>
              </a:spcBef>
              <a:spcAft>
                <a:spcPts val="0"/>
              </a:spcAft>
              <a:buClr>
                <a:srgbClr val="888888"/>
              </a:buClr>
              <a:buSzPts val="1488"/>
              <a:buNone/>
              <a:defRPr sz="1488">
                <a:solidFill>
                  <a:srgbClr val="888888"/>
                </a:solidFill>
              </a:defRPr>
            </a:lvl3pPr>
            <a:lvl4pPr marL="1828800" lvl="3" indent="-228600" algn="l">
              <a:lnSpc>
                <a:spcPct val="90000"/>
              </a:lnSpc>
              <a:spcBef>
                <a:spcPts val="413"/>
              </a:spcBef>
              <a:spcAft>
                <a:spcPts val="0"/>
              </a:spcAft>
              <a:buClr>
                <a:srgbClr val="888888"/>
              </a:buClr>
              <a:buSzPts val="1323"/>
              <a:buNone/>
              <a:defRPr sz="1323">
                <a:solidFill>
                  <a:srgbClr val="888888"/>
                </a:solidFill>
              </a:defRPr>
            </a:lvl4pPr>
            <a:lvl5pPr marL="2286000" lvl="4" indent="-228600" algn="l">
              <a:lnSpc>
                <a:spcPct val="90000"/>
              </a:lnSpc>
              <a:spcBef>
                <a:spcPts val="413"/>
              </a:spcBef>
              <a:spcAft>
                <a:spcPts val="0"/>
              </a:spcAft>
              <a:buClr>
                <a:srgbClr val="888888"/>
              </a:buClr>
              <a:buSzPts val="1323"/>
              <a:buNone/>
              <a:defRPr sz="1323">
                <a:solidFill>
                  <a:srgbClr val="888888"/>
                </a:solidFill>
              </a:defRPr>
            </a:lvl5pPr>
            <a:lvl6pPr marL="2743200" lvl="5" indent="-228600" algn="l">
              <a:lnSpc>
                <a:spcPct val="90000"/>
              </a:lnSpc>
              <a:spcBef>
                <a:spcPts val="413"/>
              </a:spcBef>
              <a:spcAft>
                <a:spcPts val="0"/>
              </a:spcAft>
              <a:buClr>
                <a:srgbClr val="888888"/>
              </a:buClr>
              <a:buSzPts val="1323"/>
              <a:buNone/>
              <a:defRPr sz="1323">
                <a:solidFill>
                  <a:srgbClr val="888888"/>
                </a:solidFill>
              </a:defRPr>
            </a:lvl6pPr>
            <a:lvl7pPr marL="3200400" lvl="6" indent="-228600" algn="l">
              <a:lnSpc>
                <a:spcPct val="90000"/>
              </a:lnSpc>
              <a:spcBef>
                <a:spcPts val="413"/>
              </a:spcBef>
              <a:spcAft>
                <a:spcPts val="0"/>
              </a:spcAft>
              <a:buClr>
                <a:srgbClr val="888888"/>
              </a:buClr>
              <a:buSzPts val="1323"/>
              <a:buNone/>
              <a:defRPr sz="1323">
                <a:solidFill>
                  <a:srgbClr val="888888"/>
                </a:solidFill>
              </a:defRPr>
            </a:lvl7pPr>
            <a:lvl8pPr marL="3657600" lvl="7" indent="-228600" algn="l">
              <a:lnSpc>
                <a:spcPct val="90000"/>
              </a:lnSpc>
              <a:spcBef>
                <a:spcPts val="413"/>
              </a:spcBef>
              <a:spcAft>
                <a:spcPts val="0"/>
              </a:spcAft>
              <a:buClr>
                <a:srgbClr val="888888"/>
              </a:buClr>
              <a:buSzPts val="1323"/>
              <a:buNone/>
              <a:defRPr sz="1323">
                <a:solidFill>
                  <a:srgbClr val="888888"/>
                </a:solidFill>
              </a:defRPr>
            </a:lvl8pPr>
            <a:lvl9pPr marL="4114800" lvl="8" indent="-228600" algn="l">
              <a:lnSpc>
                <a:spcPct val="90000"/>
              </a:lnSpc>
              <a:spcBef>
                <a:spcPts val="413"/>
              </a:spcBef>
              <a:spcAft>
                <a:spcPts val="0"/>
              </a:spcAft>
              <a:buClr>
                <a:srgbClr val="888888"/>
              </a:buClr>
              <a:buSzPts val="1323"/>
              <a:buNone/>
              <a:defRPr sz="1323">
                <a:solidFill>
                  <a:srgbClr val="888888"/>
                </a:solidFill>
              </a:defRPr>
            </a:lvl9pPr>
          </a:lstStyle>
          <a:p>
            <a:endParaRPr/>
          </a:p>
        </p:txBody>
      </p:sp>
      <p:sp>
        <p:nvSpPr>
          <p:cNvPr id="30" name="Google Shape;30;p4"/>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19728"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827085" y="2846200"/>
            <a:ext cx="3212862" cy="678385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20712"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20713" y="2620980"/>
            <a:ext cx="3198096"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3" name="Google Shape;43;p6"/>
          <p:cNvSpPr txBox="1">
            <a:spLocks noGrp="1"/>
          </p:cNvSpPr>
          <p:nvPr>
            <p:ph type="body" idx="2"/>
          </p:nvPr>
        </p:nvSpPr>
        <p:spPr>
          <a:xfrm>
            <a:off x="520713" y="3905482"/>
            <a:ext cx="3198096"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827086" y="2620980"/>
            <a:ext cx="3213847" cy="128450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5" name="Google Shape;45;p6"/>
          <p:cNvSpPr txBox="1">
            <a:spLocks noGrp="1"/>
          </p:cNvSpPr>
          <p:nvPr>
            <p:ph type="body" idx="4"/>
          </p:nvPr>
        </p:nvSpPr>
        <p:spPr>
          <a:xfrm>
            <a:off x="3827086" y="3905482"/>
            <a:ext cx="3213847" cy="574437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alibri"/>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213847" y="1539425"/>
            <a:ext cx="3827085" cy="7598117"/>
          </a:xfrm>
          <a:prstGeom prst="rect">
            <a:avLst/>
          </a:prstGeom>
          <a:noFill/>
          <a:ln>
            <a:noFill/>
          </a:ln>
        </p:spPr>
        <p:txBody>
          <a:bodyPr spcFirstLastPara="1" wrap="square" lIns="91425" tIns="45700" rIns="91425" bIns="45700" anchor="t" anchorCtr="0">
            <a:normAutofit/>
          </a:bodyPr>
          <a:lstStyle>
            <a:lvl1pPr marL="457200" lvl="0" indent="-396557" algn="l">
              <a:lnSpc>
                <a:spcPct val="90000"/>
              </a:lnSpc>
              <a:spcBef>
                <a:spcPts val="827"/>
              </a:spcBef>
              <a:spcAft>
                <a:spcPts val="0"/>
              </a:spcAft>
              <a:buClr>
                <a:schemeClr val="dk1"/>
              </a:buClr>
              <a:buSzPts val="2645"/>
              <a:buChar char="•"/>
              <a:defRPr sz="2645"/>
            </a:lvl1pPr>
            <a:lvl2pPr marL="914400" lvl="1" indent="-375602" algn="l">
              <a:lnSpc>
                <a:spcPct val="90000"/>
              </a:lnSpc>
              <a:spcBef>
                <a:spcPts val="413"/>
              </a:spcBef>
              <a:spcAft>
                <a:spcPts val="0"/>
              </a:spcAft>
              <a:buClr>
                <a:schemeClr val="dk1"/>
              </a:buClr>
              <a:buSzPts val="2315"/>
              <a:buChar char="•"/>
              <a:defRPr sz="2315"/>
            </a:lvl2pPr>
            <a:lvl3pPr marL="1371600" lvl="2" indent="-354583" algn="l">
              <a:lnSpc>
                <a:spcPct val="90000"/>
              </a:lnSpc>
              <a:spcBef>
                <a:spcPts val="413"/>
              </a:spcBef>
              <a:spcAft>
                <a:spcPts val="0"/>
              </a:spcAft>
              <a:buClr>
                <a:schemeClr val="dk1"/>
              </a:buClr>
              <a:buSzPts val="1984"/>
              <a:buChar char="•"/>
              <a:defRPr sz="1984"/>
            </a:lvl3pPr>
            <a:lvl4pPr marL="1828800" lvl="3" indent="-333565" algn="l">
              <a:lnSpc>
                <a:spcPct val="90000"/>
              </a:lnSpc>
              <a:spcBef>
                <a:spcPts val="413"/>
              </a:spcBef>
              <a:spcAft>
                <a:spcPts val="0"/>
              </a:spcAft>
              <a:buClr>
                <a:schemeClr val="dk1"/>
              </a:buClr>
              <a:buSzPts val="1653"/>
              <a:buChar char="•"/>
              <a:defRPr sz="1653"/>
            </a:lvl4pPr>
            <a:lvl5pPr marL="2286000" lvl="4" indent="-333565" algn="l">
              <a:lnSpc>
                <a:spcPct val="90000"/>
              </a:lnSpc>
              <a:spcBef>
                <a:spcPts val="413"/>
              </a:spcBef>
              <a:spcAft>
                <a:spcPts val="0"/>
              </a:spcAft>
              <a:buClr>
                <a:schemeClr val="dk1"/>
              </a:buClr>
              <a:buSzPts val="1653"/>
              <a:buChar char="•"/>
              <a:defRPr sz="1653"/>
            </a:lvl5pPr>
            <a:lvl6pPr marL="2743200" lvl="5" indent="-333565" algn="l">
              <a:lnSpc>
                <a:spcPct val="90000"/>
              </a:lnSpc>
              <a:spcBef>
                <a:spcPts val="413"/>
              </a:spcBef>
              <a:spcAft>
                <a:spcPts val="0"/>
              </a:spcAft>
              <a:buClr>
                <a:schemeClr val="dk1"/>
              </a:buClr>
              <a:buSzPts val="1653"/>
              <a:buChar char="•"/>
              <a:defRPr sz="1653"/>
            </a:lvl6pPr>
            <a:lvl7pPr marL="3200400" lvl="6" indent="-333565" algn="l">
              <a:lnSpc>
                <a:spcPct val="90000"/>
              </a:lnSpc>
              <a:spcBef>
                <a:spcPts val="413"/>
              </a:spcBef>
              <a:spcAft>
                <a:spcPts val="0"/>
              </a:spcAft>
              <a:buClr>
                <a:schemeClr val="dk1"/>
              </a:buClr>
              <a:buSzPts val="1653"/>
              <a:buChar char="•"/>
              <a:defRPr sz="1653"/>
            </a:lvl7pPr>
            <a:lvl8pPr marL="3657600" lvl="7" indent="-333565" algn="l">
              <a:lnSpc>
                <a:spcPct val="90000"/>
              </a:lnSpc>
              <a:spcBef>
                <a:spcPts val="413"/>
              </a:spcBef>
              <a:spcAft>
                <a:spcPts val="0"/>
              </a:spcAft>
              <a:buClr>
                <a:schemeClr val="dk1"/>
              </a:buClr>
              <a:buSzPts val="1653"/>
              <a:buChar char="•"/>
              <a:defRPr sz="1653"/>
            </a:lvl8pPr>
            <a:lvl9pPr marL="4114800" lvl="8" indent="-333565" algn="l">
              <a:lnSpc>
                <a:spcPct val="90000"/>
              </a:lnSpc>
              <a:spcBef>
                <a:spcPts val="413"/>
              </a:spcBef>
              <a:spcAft>
                <a:spcPts val="0"/>
              </a:spcAft>
              <a:buClr>
                <a:schemeClr val="dk1"/>
              </a:buClr>
              <a:buSzPts val="1653"/>
              <a:buChar char="•"/>
              <a:defRPr sz="1653"/>
            </a:lvl9pPr>
          </a:lstStyle>
          <a:p>
            <a:endParaRPr/>
          </a:p>
        </p:txBody>
      </p:sp>
      <p:sp>
        <p:nvSpPr>
          <p:cNvPr id="61" name="Google Shape;61;p9"/>
          <p:cNvSpPr txBox="1">
            <a:spLocks noGrp="1"/>
          </p:cNvSpPr>
          <p:nvPr>
            <p:ph type="body" idx="2"/>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2" name="Google Shape;62;p9"/>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5"/>
              <a:buFont typeface="Calibri"/>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213847" y="1539425"/>
            <a:ext cx="3827085" cy="7598117"/>
          </a:xfrm>
          <a:prstGeom prst="rect">
            <a:avLst/>
          </a:prstGeom>
          <a:noFill/>
          <a:ln>
            <a:noFill/>
          </a:ln>
        </p:spPr>
      </p:sp>
      <p:sp>
        <p:nvSpPr>
          <p:cNvPr id="68" name="Google Shape;68;p10"/>
          <p:cNvSpPr txBox="1">
            <a:spLocks noGrp="1"/>
          </p:cNvSpPr>
          <p:nvPr>
            <p:ph type="body" idx="1"/>
          </p:nvPr>
        </p:nvSpPr>
        <p:spPr>
          <a:xfrm>
            <a:off x="520712" y="3207544"/>
            <a:ext cx="2438192" cy="594237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9" name="Google Shape;69;p1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87909" y="2978019"/>
            <a:ext cx="6783857" cy="65202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7"/>
              <a:buFont typeface="Calibri"/>
              <a:buNone/>
              <a:defRPr sz="363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rm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Calibri"/>
                <a:ea typeface="Calibri"/>
                <a:cs typeface="Calibri"/>
                <a:sym typeface="Calibri"/>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Calibri"/>
                <a:ea typeface="Calibri"/>
                <a:cs typeface="Calibri"/>
                <a:sym typeface="Calibri"/>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9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92"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92" b="0" i="0" u="none" strike="noStrike" cap="none">
                <a:solidFill>
                  <a:srgbClr val="888888"/>
                </a:solidFill>
                <a:latin typeface="Calibri"/>
                <a:ea typeface="Calibri"/>
                <a:cs typeface="Calibri"/>
                <a:sym typeface="Calibri"/>
              </a:defRPr>
            </a:lvl1pPr>
            <a:lvl2pPr marL="0" marR="0" lvl="1" indent="0" algn="r" rtl="0">
              <a:spcBef>
                <a:spcPts val="0"/>
              </a:spcBef>
              <a:buNone/>
              <a:defRPr sz="992" b="0" i="0" u="none" strike="noStrike" cap="none">
                <a:solidFill>
                  <a:srgbClr val="888888"/>
                </a:solidFill>
                <a:latin typeface="Calibri"/>
                <a:ea typeface="Calibri"/>
                <a:cs typeface="Calibri"/>
                <a:sym typeface="Calibri"/>
              </a:defRPr>
            </a:lvl2pPr>
            <a:lvl3pPr marL="0" marR="0" lvl="2" indent="0" algn="r" rtl="0">
              <a:spcBef>
                <a:spcPts val="0"/>
              </a:spcBef>
              <a:buNone/>
              <a:defRPr sz="992" b="0" i="0" u="none" strike="noStrike" cap="none">
                <a:solidFill>
                  <a:srgbClr val="888888"/>
                </a:solidFill>
                <a:latin typeface="Calibri"/>
                <a:ea typeface="Calibri"/>
                <a:cs typeface="Calibri"/>
                <a:sym typeface="Calibri"/>
              </a:defRPr>
            </a:lvl3pPr>
            <a:lvl4pPr marL="0" marR="0" lvl="3" indent="0" algn="r" rtl="0">
              <a:spcBef>
                <a:spcPts val="0"/>
              </a:spcBef>
              <a:buNone/>
              <a:defRPr sz="992" b="0" i="0" u="none" strike="noStrike" cap="none">
                <a:solidFill>
                  <a:srgbClr val="888888"/>
                </a:solidFill>
                <a:latin typeface="Calibri"/>
                <a:ea typeface="Calibri"/>
                <a:cs typeface="Calibri"/>
                <a:sym typeface="Calibri"/>
              </a:defRPr>
            </a:lvl4pPr>
            <a:lvl5pPr marL="0" marR="0" lvl="4" indent="0" algn="r" rtl="0">
              <a:spcBef>
                <a:spcPts val="0"/>
              </a:spcBef>
              <a:buNone/>
              <a:defRPr sz="992" b="0" i="0" u="none" strike="noStrike" cap="none">
                <a:solidFill>
                  <a:srgbClr val="888888"/>
                </a:solidFill>
                <a:latin typeface="Calibri"/>
                <a:ea typeface="Calibri"/>
                <a:cs typeface="Calibri"/>
                <a:sym typeface="Calibri"/>
              </a:defRPr>
            </a:lvl5pPr>
            <a:lvl6pPr marL="0" marR="0" lvl="5" indent="0" algn="r" rtl="0">
              <a:spcBef>
                <a:spcPts val="0"/>
              </a:spcBef>
              <a:buNone/>
              <a:defRPr sz="992" b="0" i="0" u="none" strike="noStrike" cap="none">
                <a:solidFill>
                  <a:srgbClr val="888888"/>
                </a:solidFill>
                <a:latin typeface="Calibri"/>
                <a:ea typeface="Calibri"/>
                <a:cs typeface="Calibri"/>
                <a:sym typeface="Calibri"/>
              </a:defRPr>
            </a:lvl6pPr>
            <a:lvl7pPr marL="0" marR="0" lvl="6" indent="0" algn="r" rtl="0">
              <a:spcBef>
                <a:spcPts val="0"/>
              </a:spcBef>
              <a:buNone/>
              <a:defRPr sz="992" b="0" i="0" u="none" strike="noStrike" cap="none">
                <a:solidFill>
                  <a:srgbClr val="888888"/>
                </a:solidFill>
                <a:latin typeface="Calibri"/>
                <a:ea typeface="Calibri"/>
                <a:cs typeface="Calibri"/>
                <a:sym typeface="Calibri"/>
              </a:defRPr>
            </a:lvl7pPr>
            <a:lvl8pPr marL="0" marR="0" lvl="7" indent="0" algn="r" rtl="0">
              <a:spcBef>
                <a:spcPts val="0"/>
              </a:spcBef>
              <a:buNone/>
              <a:defRPr sz="992" b="0" i="0" u="none" strike="noStrike" cap="none">
                <a:solidFill>
                  <a:srgbClr val="888888"/>
                </a:solidFill>
                <a:latin typeface="Calibri"/>
                <a:ea typeface="Calibri"/>
                <a:cs typeface="Calibri"/>
                <a:sym typeface="Calibri"/>
              </a:defRPr>
            </a:lvl8pPr>
            <a:lvl9pPr marL="0" marR="0" lvl="8" indent="0" algn="r" rtl="0">
              <a:spcBef>
                <a:spcPts val="0"/>
              </a:spcBef>
              <a:buNone/>
              <a:defRPr sz="992"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3"/>
          <p:cNvCxnSpPr/>
          <p:nvPr/>
        </p:nvCxnSpPr>
        <p:spPr>
          <a:xfrm rot="10800000" flipH="1">
            <a:off x="2143658" y="5811960"/>
            <a:ext cx="4334563" cy="20561"/>
          </a:xfrm>
          <a:prstGeom prst="straightConnector1">
            <a:avLst/>
          </a:prstGeom>
          <a:noFill/>
          <a:ln w="9525" cap="flat" cmpd="sng">
            <a:solidFill>
              <a:srgbClr val="0D0D0D"/>
            </a:solidFill>
            <a:prstDash val="solid"/>
            <a:miter lim="800000"/>
            <a:headEnd type="none" w="med" len="med"/>
            <a:tailEnd type="none" w="med" len="med"/>
          </a:ln>
        </p:spPr>
      </p:cxnSp>
      <p:cxnSp>
        <p:nvCxnSpPr>
          <p:cNvPr id="89" name="Google Shape;89;p13"/>
          <p:cNvCxnSpPr/>
          <p:nvPr/>
        </p:nvCxnSpPr>
        <p:spPr>
          <a:xfrm rot="10800000" flipH="1">
            <a:off x="1975664" y="3558797"/>
            <a:ext cx="4345063" cy="20561"/>
          </a:xfrm>
          <a:prstGeom prst="straightConnector1">
            <a:avLst/>
          </a:prstGeom>
          <a:noFill/>
          <a:ln w="9525" cap="flat" cmpd="sng">
            <a:solidFill>
              <a:srgbClr val="0D0D0D"/>
            </a:solidFill>
            <a:prstDash val="solid"/>
            <a:miter lim="800000"/>
            <a:headEnd type="none" w="med" len="med"/>
            <a:tailEnd type="none" w="med" len="med"/>
          </a:ln>
        </p:spPr>
      </p:cxnSp>
      <p:sp>
        <p:nvSpPr>
          <p:cNvPr id="90" name="Google Shape;90;p13"/>
          <p:cNvSpPr txBox="1"/>
          <p:nvPr/>
        </p:nvSpPr>
        <p:spPr>
          <a:xfrm>
            <a:off x="1" y="0"/>
            <a:ext cx="1240696" cy="10691813"/>
          </a:xfrm>
          <a:prstGeom prst="rect">
            <a:avLst/>
          </a:prstGeom>
          <a:solidFill>
            <a:srgbClr val="606060"/>
          </a:solidFill>
          <a:ln>
            <a:noFill/>
          </a:ln>
        </p:spPr>
        <p:txBody>
          <a:bodyPr spcFirstLastPara="1" wrap="square" lIns="99534" tIns="49754" rIns="99534" bIns="49754" anchor="ctr" anchorCtr="0">
            <a:noAutofit/>
          </a:bodyPr>
          <a:lstStyle/>
          <a:p>
            <a:pPr algn="ctr"/>
            <a:endParaRPr sz="3500" dirty="0">
              <a:solidFill>
                <a:schemeClr val="dk1"/>
              </a:solidFill>
              <a:latin typeface="Garamond"/>
              <a:ea typeface="Garamond"/>
              <a:cs typeface="Garamond"/>
              <a:sym typeface="Garamond"/>
            </a:endParaRPr>
          </a:p>
        </p:txBody>
      </p:sp>
      <p:sp>
        <p:nvSpPr>
          <p:cNvPr id="91" name="Google Shape;91;p13"/>
          <p:cNvSpPr txBox="1"/>
          <p:nvPr/>
        </p:nvSpPr>
        <p:spPr>
          <a:xfrm>
            <a:off x="1175949" y="0"/>
            <a:ext cx="167993" cy="10691813"/>
          </a:xfrm>
          <a:prstGeom prst="rect">
            <a:avLst/>
          </a:prstGeom>
          <a:gradFill>
            <a:gsLst>
              <a:gs pos="0">
                <a:srgbClr val="FFFFFF"/>
              </a:gs>
              <a:gs pos="27999">
                <a:srgbClr val="636363"/>
              </a:gs>
              <a:gs pos="52999">
                <a:srgbClr val="CFCFCF"/>
              </a:gs>
              <a:gs pos="66000">
                <a:srgbClr val="CFCFCF"/>
              </a:gs>
              <a:gs pos="94999">
                <a:srgbClr val="FFFFFF"/>
              </a:gs>
              <a:gs pos="100000">
                <a:srgbClr val="1F1F1F"/>
              </a:gs>
            </a:gsLst>
            <a:lin ang="5400000" scaled="0"/>
          </a:gradFill>
          <a:ln>
            <a:noFill/>
          </a:ln>
        </p:spPr>
        <p:txBody>
          <a:bodyPr spcFirstLastPara="1" wrap="square" lIns="99534" tIns="49754" rIns="99534" bIns="49754" anchor="ctr" anchorCtr="0">
            <a:noAutofit/>
          </a:bodyPr>
          <a:lstStyle/>
          <a:p>
            <a:pPr algn="ctr"/>
            <a:endParaRPr sz="3500" dirty="0">
              <a:solidFill>
                <a:schemeClr val="dk1"/>
              </a:solidFill>
              <a:latin typeface="Garamond"/>
              <a:ea typeface="Garamond"/>
              <a:cs typeface="Garamond"/>
              <a:sym typeface="Garamond"/>
            </a:endParaRPr>
          </a:p>
        </p:txBody>
      </p:sp>
      <p:sp>
        <p:nvSpPr>
          <p:cNvPr id="92" name="Google Shape;92;p13" descr="P:\M503\R099\Marchés\christine\book Traiteur Commande\gamme salée 2003.jpg"/>
          <p:cNvSpPr txBox="1"/>
          <p:nvPr/>
        </p:nvSpPr>
        <p:spPr>
          <a:xfrm rot="-5400000">
            <a:off x="-3815161" y="4959043"/>
            <a:ext cx="8843020" cy="950209"/>
          </a:xfrm>
          <a:prstGeom prst="rect">
            <a:avLst/>
          </a:prstGeom>
          <a:noFill/>
          <a:ln>
            <a:noFill/>
          </a:ln>
        </p:spPr>
        <p:txBody>
          <a:bodyPr spcFirstLastPara="1" wrap="square" lIns="99534" tIns="49754" rIns="99534" bIns="49754" anchor="ctr" anchorCtr="0">
            <a:noAutofit/>
          </a:bodyPr>
          <a:lstStyle/>
          <a:p>
            <a:pPr algn="ctr">
              <a:buClr>
                <a:schemeClr val="lt1"/>
              </a:buClr>
              <a:buSzPts val="5000"/>
            </a:pPr>
            <a:r>
              <a:rPr lang="en-US" sz="5400" i="1" dirty="0">
                <a:solidFill>
                  <a:schemeClr val="lt1"/>
                </a:solidFill>
              </a:rPr>
              <a:t>Book </a:t>
            </a:r>
            <a:r>
              <a:rPr lang="en-US" sz="5400" i="1" dirty="0" err="1">
                <a:solidFill>
                  <a:schemeClr val="lt1"/>
                </a:solidFill>
              </a:rPr>
              <a:t>commandes</a:t>
            </a:r>
            <a:r>
              <a:rPr lang="en-US" sz="5400" i="1" dirty="0">
                <a:solidFill>
                  <a:schemeClr val="lt1"/>
                </a:solidFill>
              </a:rPr>
              <a:t> </a:t>
            </a:r>
            <a:r>
              <a:rPr lang="en-US" sz="5400" i="1" dirty="0" err="1">
                <a:solidFill>
                  <a:schemeClr val="lt1"/>
                </a:solidFill>
              </a:rPr>
              <a:t>bûches</a:t>
            </a:r>
            <a:endParaRPr dirty="0"/>
          </a:p>
        </p:txBody>
      </p:sp>
      <p:pic>
        <p:nvPicPr>
          <p:cNvPr id="93" name="Google Shape;93;p13" descr="P:\M503\R099\Marchés\christine\book Traiteur Commande\logo Auchan.jpg"/>
          <p:cNvPicPr preferRelativeResize="0"/>
          <p:nvPr/>
        </p:nvPicPr>
        <p:blipFill rotWithShape="1">
          <a:blip r:embed="rId3">
            <a:alphaModFix/>
          </a:blip>
          <a:srcRect/>
          <a:stretch/>
        </p:blipFill>
        <p:spPr>
          <a:xfrm>
            <a:off x="5795751" y="10198345"/>
            <a:ext cx="1427939" cy="334119"/>
          </a:xfrm>
          <a:prstGeom prst="rect">
            <a:avLst/>
          </a:prstGeom>
          <a:noFill/>
          <a:ln>
            <a:noFill/>
          </a:ln>
        </p:spPr>
      </p:pic>
      <p:sp>
        <p:nvSpPr>
          <p:cNvPr id="94" name="Google Shape;94;p13"/>
          <p:cNvSpPr txBox="1"/>
          <p:nvPr/>
        </p:nvSpPr>
        <p:spPr>
          <a:xfrm>
            <a:off x="3699341" y="3169849"/>
            <a:ext cx="2267903" cy="428358"/>
          </a:xfrm>
          <a:prstGeom prst="rect">
            <a:avLst/>
          </a:prstGeom>
          <a:noFill/>
          <a:ln>
            <a:noFill/>
          </a:ln>
        </p:spPr>
        <p:txBody>
          <a:bodyPr spcFirstLastPara="1" wrap="square" lIns="99534" tIns="49754" rIns="99534" bIns="49754" anchor="t" anchorCtr="0">
            <a:noAutofit/>
          </a:bodyPr>
          <a:lstStyle/>
          <a:p>
            <a:pPr algn="ctr">
              <a:buClr>
                <a:schemeClr val="dk1"/>
              </a:buClr>
              <a:buSzPts val="2000"/>
            </a:pPr>
            <a:r>
              <a:rPr lang="en-US" sz="2200" dirty="0" err="1">
                <a:solidFill>
                  <a:schemeClr val="dk1"/>
                </a:solidFill>
                <a:latin typeface="Georgia"/>
                <a:ea typeface="Georgia"/>
                <a:cs typeface="Georgia"/>
                <a:sym typeface="Georgia"/>
              </a:rPr>
              <a:t>Bûches</a:t>
            </a:r>
            <a:r>
              <a:rPr lang="en-US" sz="2200" dirty="0">
                <a:solidFill>
                  <a:schemeClr val="dk1"/>
                </a:solidFill>
                <a:latin typeface="Georgia"/>
                <a:ea typeface="Georgia"/>
                <a:cs typeface="Georgia"/>
                <a:sym typeface="Georgia"/>
              </a:rPr>
              <a:t> </a:t>
            </a:r>
            <a:r>
              <a:rPr lang="en-US" sz="2200" dirty="0" err="1">
                <a:solidFill>
                  <a:schemeClr val="dk1"/>
                </a:solidFill>
                <a:latin typeface="Georgia"/>
                <a:ea typeface="Georgia"/>
                <a:cs typeface="Georgia"/>
                <a:sym typeface="Georgia"/>
              </a:rPr>
              <a:t>chocolat</a:t>
            </a:r>
            <a:r>
              <a:rPr lang="en-US" sz="2200" dirty="0">
                <a:solidFill>
                  <a:schemeClr val="dk1"/>
                </a:solidFill>
                <a:latin typeface="Georgia"/>
                <a:ea typeface="Georgia"/>
                <a:cs typeface="Georgia"/>
                <a:sym typeface="Georgia"/>
              </a:rPr>
              <a:t> </a:t>
            </a:r>
            <a:endParaRPr dirty="0"/>
          </a:p>
        </p:txBody>
      </p:sp>
      <p:sp>
        <p:nvSpPr>
          <p:cNvPr id="95" name="Google Shape;95;p13"/>
          <p:cNvSpPr txBox="1"/>
          <p:nvPr/>
        </p:nvSpPr>
        <p:spPr>
          <a:xfrm>
            <a:off x="3734339" y="5383602"/>
            <a:ext cx="1965165" cy="428358"/>
          </a:xfrm>
          <a:prstGeom prst="rect">
            <a:avLst/>
          </a:prstGeom>
          <a:noFill/>
          <a:ln>
            <a:noFill/>
          </a:ln>
        </p:spPr>
        <p:txBody>
          <a:bodyPr spcFirstLastPara="1" wrap="square" lIns="99534" tIns="49754" rIns="99534" bIns="49754" anchor="t" anchorCtr="0">
            <a:noAutofit/>
          </a:bodyPr>
          <a:lstStyle/>
          <a:p>
            <a:pPr algn="ctr">
              <a:buClr>
                <a:schemeClr val="dk1"/>
              </a:buClr>
              <a:buSzPts val="2000"/>
            </a:pPr>
            <a:r>
              <a:rPr lang="en-US" sz="2200" dirty="0" err="1">
                <a:solidFill>
                  <a:schemeClr val="dk1"/>
                </a:solidFill>
                <a:latin typeface="Georgia"/>
                <a:ea typeface="Georgia"/>
                <a:cs typeface="Georgia"/>
                <a:sym typeface="Georgia"/>
              </a:rPr>
              <a:t>Bûches</a:t>
            </a:r>
            <a:r>
              <a:rPr lang="en-US" sz="2200" dirty="0">
                <a:solidFill>
                  <a:schemeClr val="dk1"/>
                </a:solidFill>
                <a:latin typeface="Georgia"/>
                <a:ea typeface="Georgia"/>
                <a:cs typeface="Georgia"/>
                <a:sym typeface="Georgia"/>
              </a:rPr>
              <a:t> fruits  </a:t>
            </a:r>
            <a:endParaRPr dirty="0"/>
          </a:p>
        </p:txBody>
      </p:sp>
      <p:cxnSp>
        <p:nvCxnSpPr>
          <p:cNvPr id="96" name="Google Shape;96;p13"/>
          <p:cNvCxnSpPr/>
          <p:nvPr/>
        </p:nvCxnSpPr>
        <p:spPr>
          <a:xfrm rot="10800000" flipH="1">
            <a:off x="2162907" y="8221045"/>
            <a:ext cx="4395811" cy="20561"/>
          </a:xfrm>
          <a:prstGeom prst="straightConnector1">
            <a:avLst/>
          </a:prstGeom>
          <a:noFill/>
          <a:ln w="9525" cap="flat" cmpd="sng">
            <a:solidFill>
              <a:srgbClr val="0D0D0D"/>
            </a:solidFill>
            <a:prstDash val="solid"/>
            <a:miter lim="800000"/>
            <a:headEnd type="none" w="med" len="med"/>
            <a:tailEnd type="none" w="med" len="med"/>
          </a:ln>
        </p:spPr>
      </p:cxnSp>
      <p:sp>
        <p:nvSpPr>
          <p:cNvPr id="97" name="Google Shape;97;p13"/>
          <p:cNvSpPr txBox="1"/>
          <p:nvPr/>
        </p:nvSpPr>
        <p:spPr>
          <a:xfrm>
            <a:off x="3594346" y="7754991"/>
            <a:ext cx="3202362" cy="431785"/>
          </a:xfrm>
          <a:prstGeom prst="rect">
            <a:avLst/>
          </a:prstGeom>
          <a:noFill/>
          <a:ln>
            <a:noFill/>
          </a:ln>
        </p:spPr>
        <p:txBody>
          <a:bodyPr spcFirstLastPara="1" wrap="square" lIns="99534" tIns="49754" rIns="99534" bIns="49754" anchor="t" anchorCtr="0">
            <a:noAutofit/>
          </a:bodyPr>
          <a:lstStyle/>
          <a:p>
            <a:pPr algn="ctr">
              <a:buClr>
                <a:schemeClr val="dk1"/>
              </a:buClr>
              <a:buSzPts val="2000"/>
            </a:pPr>
            <a:r>
              <a:rPr lang="en-US" sz="2200" dirty="0" err="1">
                <a:solidFill>
                  <a:schemeClr val="dk1"/>
                </a:solidFill>
                <a:latin typeface="Georgia"/>
                <a:ea typeface="Georgia"/>
                <a:cs typeface="Georgia"/>
                <a:sym typeface="Georgia"/>
              </a:rPr>
              <a:t>Bûches</a:t>
            </a:r>
            <a:r>
              <a:rPr lang="en-US" sz="2200" dirty="0">
                <a:solidFill>
                  <a:schemeClr val="dk1"/>
                </a:solidFill>
                <a:latin typeface="Georgia"/>
                <a:ea typeface="Georgia"/>
                <a:cs typeface="Georgia"/>
                <a:sym typeface="Georgia"/>
              </a:rPr>
              <a:t> </a:t>
            </a:r>
            <a:r>
              <a:rPr lang="en-US" sz="2200" dirty="0" err="1">
                <a:solidFill>
                  <a:schemeClr val="dk1"/>
                </a:solidFill>
                <a:latin typeface="Georgia"/>
                <a:ea typeface="Georgia"/>
                <a:cs typeface="Georgia"/>
                <a:sym typeface="Georgia"/>
              </a:rPr>
              <a:t>autres</a:t>
            </a:r>
            <a:r>
              <a:rPr lang="en-US" sz="2200" dirty="0">
                <a:solidFill>
                  <a:schemeClr val="dk1"/>
                </a:solidFill>
                <a:latin typeface="Georgia"/>
                <a:ea typeface="Georgia"/>
                <a:cs typeface="Georgia"/>
                <a:sym typeface="Georgia"/>
              </a:rPr>
              <a:t> </a:t>
            </a:r>
            <a:r>
              <a:rPr lang="en-US" sz="2200" dirty="0" err="1">
                <a:solidFill>
                  <a:schemeClr val="dk1"/>
                </a:solidFill>
                <a:latin typeface="Georgia"/>
                <a:ea typeface="Georgia"/>
                <a:cs typeface="Georgia"/>
                <a:sym typeface="Georgia"/>
              </a:rPr>
              <a:t>parfums</a:t>
            </a:r>
            <a:r>
              <a:rPr lang="en-US" sz="2200" dirty="0">
                <a:solidFill>
                  <a:schemeClr val="dk1"/>
                </a:solidFill>
                <a:latin typeface="Georgia"/>
                <a:ea typeface="Georgia"/>
                <a:cs typeface="Georgia"/>
                <a:sym typeface="Georgia"/>
              </a:rPr>
              <a:t>  </a:t>
            </a:r>
            <a:endParaRPr dirty="0"/>
          </a:p>
        </p:txBody>
      </p:sp>
      <p:sp>
        <p:nvSpPr>
          <p:cNvPr id="98" name="Google Shape;98;p13"/>
          <p:cNvSpPr txBox="1"/>
          <p:nvPr/>
        </p:nvSpPr>
        <p:spPr>
          <a:xfrm>
            <a:off x="1845924" y="9083009"/>
            <a:ext cx="5206026" cy="751103"/>
          </a:xfrm>
          <a:prstGeom prst="rect">
            <a:avLst/>
          </a:prstGeom>
          <a:noFill/>
          <a:ln>
            <a:noFill/>
          </a:ln>
        </p:spPr>
        <p:txBody>
          <a:bodyPr spcFirstLastPara="1" wrap="square" lIns="99534" tIns="49754" rIns="99534" bIns="49754" anchor="t" anchorCtr="0">
            <a:noAutofit/>
          </a:bodyPr>
          <a:lstStyle/>
          <a:p>
            <a:r>
              <a:rPr lang="fr-FR" sz="1800" dirty="0" smtClean="0"/>
              <a:t>Pensez à passer vos commandes de Noël</a:t>
            </a:r>
          </a:p>
          <a:p>
            <a:r>
              <a:rPr lang="fr-FR" sz="1800" dirty="0" smtClean="0"/>
              <a:t>avant le 19 Décembre 2021</a:t>
            </a:r>
            <a:endParaRPr lang="fr-FR" sz="1800" dirty="0"/>
          </a:p>
        </p:txBody>
      </p:sp>
      <p:pic>
        <p:nvPicPr>
          <p:cNvPr id="99" name="Google Shape;99;p13"/>
          <p:cNvPicPr preferRelativeResize="0"/>
          <p:nvPr/>
        </p:nvPicPr>
        <p:blipFill rotWithShape="1">
          <a:blip r:embed="rId4">
            <a:alphaModFix/>
          </a:blip>
          <a:srcRect/>
          <a:stretch/>
        </p:blipFill>
        <p:spPr>
          <a:xfrm>
            <a:off x="2509392" y="294710"/>
            <a:ext cx="3295108" cy="1437569"/>
          </a:xfrm>
          <a:prstGeom prst="rect">
            <a:avLst/>
          </a:prstGeom>
          <a:noFill/>
          <a:ln>
            <a:noFill/>
          </a:ln>
        </p:spPr>
      </p:pic>
      <p:cxnSp>
        <p:nvCxnSpPr>
          <p:cNvPr id="100" name="Google Shape;100;p13"/>
          <p:cNvCxnSpPr/>
          <p:nvPr/>
        </p:nvCxnSpPr>
        <p:spPr>
          <a:xfrm>
            <a:off x="2509393" y="1012638"/>
            <a:ext cx="1270445" cy="0"/>
          </a:xfrm>
          <a:prstGeom prst="straightConnector1">
            <a:avLst/>
          </a:prstGeom>
          <a:noFill/>
          <a:ln>
            <a:noFill/>
          </a:ln>
        </p:spPr>
      </p:cxnSp>
      <p:cxnSp>
        <p:nvCxnSpPr>
          <p:cNvPr id="101" name="Google Shape;101;p13"/>
          <p:cNvCxnSpPr/>
          <p:nvPr/>
        </p:nvCxnSpPr>
        <p:spPr>
          <a:xfrm>
            <a:off x="2668635" y="916685"/>
            <a:ext cx="1111202" cy="0"/>
          </a:xfrm>
          <a:prstGeom prst="straightConnector1">
            <a:avLst/>
          </a:prstGeom>
          <a:noFill/>
          <a:ln w="9525" cap="flat" cmpd="sng">
            <a:solidFill>
              <a:srgbClr val="000000"/>
            </a:solidFill>
            <a:prstDash val="solid"/>
            <a:miter lim="800000"/>
            <a:headEnd type="none" w="med" len="med"/>
            <a:tailEnd type="none" w="med" len="med"/>
          </a:ln>
        </p:spPr>
      </p:cxnSp>
      <p:cxnSp>
        <p:nvCxnSpPr>
          <p:cNvPr id="102" name="Google Shape;102;p13"/>
          <p:cNvCxnSpPr/>
          <p:nvPr/>
        </p:nvCxnSpPr>
        <p:spPr>
          <a:xfrm>
            <a:off x="4493807" y="916685"/>
            <a:ext cx="1111202" cy="0"/>
          </a:xfrm>
          <a:prstGeom prst="straightConnector1">
            <a:avLst/>
          </a:prstGeom>
          <a:noFill/>
          <a:ln w="9525" cap="flat" cmpd="sng">
            <a:solidFill>
              <a:srgbClr val="000000"/>
            </a:solidFill>
            <a:prstDash val="solid"/>
            <a:miter lim="800000"/>
            <a:headEnd type="none" w="med" len="med"/>
            <a:tailEnd type="none" w="med" len="med"/>
          </a:ln>
        </p:spPr>
      </p:cxnSp>
      <p:pic>
        <p:nvPicPr>
          <p:cNvPr id="103" name="Google Shape;103;p13"/>
          <p:cNvPicPr preferRelativeResize="0"/>
          <p:nvPr/>
        </p:nvPicPr>
        <p:blipFill rotWithShape="1">
          <a:blip r:embed="rId5">
            <a:alphaModFix/>
          </a:blip>
          <a:srcRect/>
          <a:stretch/>
        </p:blipFill>
        <p:spPr>
          <a:xfrm>
            <a:off x="2371691" y="9926265"/>
            <a:ext cx="244989" cy="239880"/>
          </a:xfrm>
          <a:prstGeom prst="rect">
            <a:avLst/>
          </a:prstGeom>
          <a:noFill/>
          <a:ln>
            <a:noFill/>
          </a:ln>
        </p:spPr>
      </p:pic>
      <p:sp>
        <p:nvSpPr>
          <p:cNvPr id="104" name="Google Shape;104;p13"/>
          <p:cNvSpPr txBox="1"/>
          <p:nvPr/>
        </p:nvSpPr>
        <p:spPr>
          <a:xfrm>
            <a:off x="2346385" y="9809633"/>
            <a:ext cx="4520241" cy="433498"/>
          </a:xfrm>
          <a:prstGeom prst="rect">
            <a:avLst/>
          </a:prstGeom>
          <a:noFill/>
          <a:ln>
            <a:noFill/>
          </a:ln>
        </p:spPr>
        <p:txBody>
          <a:bodyPr spcFirstLastPara="1" wrap="square" lIns="99534" tIns="49754" rIns="99534" bIns="49754" anchor="t" anchorCtr="0">
            <a:noAutofit/>
          </a:bodyPr>
          <a:lstStyle/>
          <a:p>
            <a:pPr algn="ctr">
              <a:buClr>
                <a:schemeClr val="dk1"/>
              </a:buClr>
              <a:buSzPts val="2000"/>
            </a:pPr>
            <a:r>
              <a:rPr lang="en-US" sz="2200" dirty="0" err="1">
                <a:solidFill>
                  <a:schemeClr val="dk1"/>
                </a:solidFill>
                <a:latin typeface="Garamond"/>
                <a:ea typeface="Garamond"/>
                <a:cs typeface="Garamond"/>
                <a:sym typeface="Garamond"/>
              </a:rPr>
              <a:t>Produit</a:t>
            </a:r>
            <a:r>
              <a:rPr lang="en-US" sz="2200" dirty="0">
                <a:solidFill>
                  <a:schemeClr val="dk1"/>
                </a:solidFill>
                <a:latin typeface="Garamond"/>
                <a:ea typeface="Garamond"/>
                <a:cs typeface="Garamond"/>
                <a:sym typeface="Garamond"/>
              </a:rPr>
              <a:t> </a:t>
            </a:r>
            <a:r>
              <a:rPr lang="en-US" sz="2200" dirty="0" err="1">
                <a:solidFill>
                  <a:schemeClr val="dk1"/>
                </a:solidFill>
                <a:latin typeface="Garamond"/>
                <a:ea typeface="Garamond"/>
                <a:cs typeface="Garamond"/>
                <a:sym typeface="Garamond"/>
              </a:rPr>
              <a:t>décongelé</a:t>
            </a:r>
            <a:r>
              <a:rPr lang="en-US" sz="2200" dirty="0">
                <a:solidFill>
                  <a:schemeClr val="dk1"/>
                </a:solidFill>
                <a:latin typeface="Garamond"/>
                <a:ea typeface="Garamond"/>
                <a:cs typeface="Garamond"/>
                <a:sym typeface="Garamond"/>
              </a:rPr>
              <a:t> ne pas </a:t>
            </a:r>
            <a:r>
              <a:rPr lang="en-US" sz="2200" dirty="0" err="1">
                <a:solidFill>
                  <a:schemeClr val="dk1"/>
                </a:solidFill>
                <a:latin typeface="Garamond"/>
                <a:ea typeface="Garamond"/>
                <a:cs typeface="Garamond"/>
                <a:sym typeface="Garamond"/>
              </a:rPr>
              <a:t>recongeler</a:t>
            </a:r>
            <a:endParaRPr dirty="0"/>
          </a:p>
        </p:txBody>
      </p:sp>
      <p:pic>
        <p:nvPicPr>
          <p:cNvPr id="105" name="Google Shape;105;p13"/>
          <p:cNvPicPr preferRelativeResize="0"/>
          <p:nvPr/>
        </p:nvPicPr>
        <p:blipFill rotWithShape="1">
          <a:blip r:embed="rId6">
            <a:alphaModFix/>
          </a:blip>
          <a:srcRect/>
          <a:stretch/>
        </p:blipFill>
        <p:spPr>
          <a:xfrm>
            <a:off x="1947666" y="2457061"/>
            <a:ext cx="1441938" cy="1853933"/>
          </a:xfrm>
          <a:prstGeom prst="rect">
            <a:avLst/>
          </a:prstGeom>
          <a:noFill/>
          <a:ln>
            <a:noFill/>
          </a:ln>
        </p:spPr>
      </p:pic>
      <p:pic>
        <p:nvPicPr>
          <p:cNvPr id="106" name="Google Shape;106;p13"/>
          <p:cNvPicPr preferRelativeResize="0"/>
          <p:nvPr/>
        </p:nvPicPr>
        <p:blipFill rotWithShape="1">
          <a:blip r:embed="rId7">
            <a:alphaModFix/>
          </a:blip>
          <a:srcRect/>
          <a:stretch/>
        </p:blipFill>
        <p:spPr>
          <a:xfrm>
            <a:off x="1984415" y="4783902"/>
            <a:ext cx="1405189" cy="1715144"/>
          </a:xfrm>
          <a:prstGeom prst="rect">
            <a:avLst/>
          </a:prstGeom>
          <a:noFill/>
          <a:ln>
            <a:noFill/>
          </a:ln>
        </p:spPr>
      </p:pic>
      <p:pic>
        <p:nvPicPr>
          <p:cNvPr id="107" name="Google Shape;107;p13"/>
          <p:cNvPicPr preferRelativeResize="0"/>
          <p:nvPr/>
        </p:nvPicPr>
        <p:blipFill rotWithShape="1">
          <a:blip r:embed="rId8">
            <a:alphaModFix/>
          </a:blip>
          <a:srcRect/>
          <a:stretch/>
        </p:blipFill>
        <p:spPr>
          <a:xfrm>
            <a:off x="1984415" y="7122734"/>
            <a:ext cx="1466437" cy="167916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pic>
        <p:nvPicPr>
          <p:cNvPr id="233" name="Google Shape;233;p22" descr="https://lh6.googleusercontent.com/ivmrMp1KVNoIMTOJu3HbtYTN3J7OKiYEnOeLjTFeJwrGc262-WAehZ8j0luRREMkg7OMI2R44Iqv5ZJ8_0R6QlS2NskQOoboDyJyOFBxA_goe3-7-gsXbHc7Hk_Vx2g8Jl1YnL0FokI"/>
          <p:cNvPicPr preferRelativeResize="0"/>
          <p:nvPr/>
        </p:nvPicPr>
        <p:blipFill rotWithShape="1">
          <a:blip r:embed="rId4">
            <a:alphaModFix/>
          </a:blip>
          <a:srcRect/>
          <a:stretch/>
        </p:blipFill>
        <p:spPr>
          <a:xfrm>
            <a:off x="2099850" y="2683225"/>
            <a:ext cx="3123525" cy="2699800"/>
          </a:xfrm>
          <a:prstGeom prst="rect">
            <a:avLst/>
          </a:prstGeom>
          <a:noFill/>
          <a:ln>
            <a:noFill/>
          </a:ln>
        </p:spPr>
      </p:pic>
      <p:sp>
        <p:nvSpPr>
          <p:cNvPr id="234" name="Google Shape;234;p22"/>
          <p:cNvSpPr txBox="1"/>
          <p:nvPr/>
        </p:nvSpPr>
        <p:spPr>
          <a:xfrm>
            <a:off x="6691556" y="9714999"/>
            <a:ext cx="327427" cy="3516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992" b="1" i="0" u="none" strike="noStrike" cap="none">
                <a:solidFill>
                  <a:srgbClr val="454342"/>
                </a:solidFill>
                <a:latin typeface="Calibri"/>
                <a:ea typeface="Calibri"/>
                <a:cs typeface="Calibri"/>
                <a:sym typeface="Calibri"/>
              </a:rPr>
              <a:t>09</a:t>
            </a:r>
            <a:endParaRPr sz="992" b="1" i="0" u="none" strike="noStrike" cap="none">
              <a:solidFill>
                <a:srgbClr val="454342"/>
              </a:solidFill>
              <a:latin typeface="Calibri"/>
              <a:ea typeface="Calibri"/>
              <a:cs typeface="Calibri"/>
              <a:sym typeface="Calibri"/>
            </a:endParaRPr>
          </a:p>
        </p:txBody>
      </p:sp>
      <p:pic>
        <p:nvPicPr>
          <p:cNvPr id="235" name="Google Shape;235;p22"/>
          <p:cNvPicPr preferRelativeResize="0"/>
          <p:nvPr/>
        </p:nvPicPr>
        <p:blipFill rotWithShape="1">
          <a:blip r:embed="rId5">
            <a:alphaModFix/>
          </a:blip>
          <a:srcRect/>
          <a:stretch/>
        </p:blipFill>
        <p:spPr>
          <a:xfrm>
            <a:off x="345169" y="1294266"/>
            <a:ext cx="506402" cy="731308"/>
          </a:xfrm>
          <a:prstGeom prst="rect">
            <a:avLst/>
          </a:prstGeom>
          <a:noFill/>
          <a:ln>
            <a:noFill/>
          </a:ln>
        </p:spPr>
      </p:pic>
      <p:pic>
        <p:nvPicPr>
          <p:cNvPr id="236" name="Google Shape;236;p22"/>
          <p:cNvPicPr preferRelativeResize="0"/>
          <p:nvPr/>
        </p:nvPicPr>
        <p:blipFill rotWithShape="1">
          <a:blip r:embed="rId6">
            <a:alphaModFix/>
          </a:blip>
          <a:srcRect/>
          <a:stretch/>
        </p:blipFill>
        <p:spPr>
          <a:xfrm>
            <a:off x="6695841" y="1372938"/>
            <a:ext cx="435469" cy="642974"/>
          </a:xfrm>
          <a:prstGeom prst="rect">
            <a:avLst/>
          </a:prstGeom>
          <a:noFill/>
          <a:ln>
            <a:noFill/>
          </a:ln>
        </p:spPr>
      </p:pic>
      <p:pic>
        <p:nvPicPr>
          <p:cNvPr id="238" name="Google Shape;238;p22"/>
          <p:cNvPicPr preferRelativeResize="0"/>
          <p:nvPr/>
        </p:nvPicPr>
        <p:blipFill rotWithShape="1">
          <a:blip r:embed="rId5">
            <a:alphaModFix/>
          </a:blip>
          <a:srcRect/>
          <a:stretch/>
        </p:blipFill>
        <p:spPr>
          <a:xfrm>
            <a:off x="1310535" y="5776728"/>
            <a:ext cx="506402" cy="731308"/>
          </a:xfrm>
          <a:prstGeom prst="rect">
            <a:avLst/>
          </a:prstGeom>
          <a:noFill/>
          <a:ln>
            <a:noFill/>
          </a:ln>
        </p:spPr>
      </p:pic>
      <p:pic>
        <p:nvPicPr>
          <p:cNvPr id="239" name="Google Shape;239;p22"/>
          <p:cNvPicPr preferRelativeResize="0"/>
          <p:nvPr/>
        </p:nvPicPr>
        <p:blipFill rotWithShape="1">
          <a:blip r:embed="rId6">
            <a:alphaModFix/>
          </a:blip>
          <a:srcRect/>
          <a:stretch/>
        </p:blipFill>
        <p:spPr>
          <a:xfrm>
            <a:off x="5663013" y="5885866"/>
            <a:ext cx="435469" cy="642974"/>
          </a:xfrm>
          <a:prstGeom prst="rect">
            <a:avLst/>
          </a:prstGeom>
          <a:noFill/>
          <a:ln>
            <a:noFill/>
          </a:ln>
        </p:spPr>
      </p:pic>
      <p:pic>
        <p:nvPicPr>
          <p:cNvPr id="16" name="Google Shape;262;p23"/>
          <p:cNvPicPr preferRelativeResize="0"/>
          <p:nvPr/>
        </p:nvPicPr>
        <p:blipFill rotWithShape="1">
          <a:blip r:embed="rId7">
            <a:alphaModFix/>
          </a:blip>
          <a:srcRect r="20584"/>
          <a:stretch/>
        </p:blipFill>
        <p:spPr>
          <a:xfrm>
            <a:off x="2055682" y="7198432"/>
            <a:ext cx="3551488" cy="2072026"/>
          </a:xfrm>
          <a:prstGeom prst="rect">
            <a:avLst/>
          </a:prstGeom>
          <a:noFill/>
          <a:ln>
            <a:noFill/>
          </a:ln>
        </p:spPr>
      </p:pic>
      <p:sp>
        <p:nvSpPr>
          <p:cNvPr id="18" name="Google Shape;252;p23"/>
          <p:cNvSpPr txBox="1"/>
          <p:nvPr/>
        </p:nvSpPr>
        <p:spPr>
          <a:xfrm>
            <a:off x="1731910" y="5851140"/>
            <a:ext cx="3873900" cy="1077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1" i="0" u="none" strike="noStrike" cap="none" dirty="0">
                <a:solidFill>
                  <a:srgbClr val="454342"/>
                </a:solidFill>
                <a:latin typeface="Arial"/>
                <a:ea typeface="Arial"/>
                <a:cs typeface="Arial"/>
                <a:sym typeface="Arial"/>
              </a:rPr>
              <a:t>PROFITEROLES</a:t>
            </a:r>
            <a:endParaRPr sz="3600" b="1" i="0" u="none" strike="noStrike" cap="none" dirty="0">
              <a:solidFill>
                <a:srgbClr val="454342"/>
              </a:solidFill>
              <a:latin typeface="Arial"/>
              <a:ea typeface="Arial"/>
              <a:cs typeface="Arial"/>
              <a:sym typeface="Arial"/>
            </a:endParaRPr>
          </a:p>
          <a:p>
            <a:pPr marL="0" marR="0" lvl="0" indent="0" algn="ctr" rtl="0">
              <a:spcBef>
                <a:spcPts val="0"/>
              </a:spcBef>
              <a:spcAft>
                <a:spcPts val="0"/>
              </a:spcAft>
              <a:buNone/>
            </a:pPr>
            <a:endParaRPr sz="2800" b="1" i="0" u="none" strike="noStrike" cap="none" dirty="0">
              <a:solidFill>
                <a:srgbClr val="454342"/>
              </a:solidFill>
              <a:latin typeface="Arial"/>
              <a:ea typeface="Arial"/>
              <a:cs typeface="Arial"/>
              <a:sym typeface="Arial"/>
            </a:endParaRPr>
          </a:p>
        </p:txBody>
      </p:sp>
      <p:sp>
        <p:nvSpPr>
          <p:cNvPr id="19" name="Google Shape;258;p23"/>
          <p:cNvSpPr txBox="1"/>
          <p:nvPr/>
        </p:nvSpPr>
        <p:spPr>
          <a:xfrm>
            <a:off x="241539" y="7059965"/>
            <a:ext cx="1586100" cy="19543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i="0" u="none" strike="noStrike" cap="none" dirty="0">
                <a:solidFill>
                  <a:schemeClr val="dk1"/>
                </a:solidFill>
                <a:latin typeface="Calibri"/>
                <a:ea typeface="Calibri"/>
                <a:cs typeface="Calibri"/>
                <a:sym typeface="Calibri"/>
              </a:rPr>
              <a:t>Cette bûche originale composée d’un sablé breton  pur beurre croustillant et fondant et de choux garnis de crème légère nappés de chocolat, </a:t>
            </a:r>
            <a:endParaRPr sz="11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fr-FR" sz="1100" b="1" i="0" u="none" strike="noStrike" cap="none" dirty="0">
                <a:solidFill>
                  <a:schemeClr val="dk1"/>
                </a:solidFill>
                <a:latin typeface="Calibri"/>
                <a:ea typeface="Calibri"/>
                <a:cs typeface="Calibri"/>
                <a:sym typeface="Calibri"/>
              </a:rPr>
              <a:t>qui ravira les petits</a:t>
            </a:r>
            <a:endParaRPr sz="11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fr-FR" sz="1100" b="1" i="0" u="none" strike="noStrike" cap="none" dirty="0">
                <a:solidFill>
                  <a:schemeClr val="dk1"/>
                </a:solidFill>
                <a:latin typeface="Calibri"/>
                <a:ea typeface="Calibri"/>
                <a:cs typeface="Calibri"/>
                <a:sym typeface="Calibri"/>
              </a:rPr>
              <a:t> et les grands !</a:t>
            </a:r>
            <a:endParaRPr sz="1100" b="0" i="0" u="none" strike="noStrike" cap="none" dirty="0">
              <a:solidFill>
                <a:schemeClr val="dk1"/>
              </a:solidFill>
              <a:latin typeface="Calibri"/>
              <a:ea typeface="Calibri"/>
              <a:cs typeface="Calibri"/>
              <a:sym typeface="Calibri"/>
            </a:endParaRPr>
          </a:p>
          <a:p>
            <a:pPr marL="0" marR="0" lvl="0" indent="0" algn="ctr" rtl="0">
              <a:spcBef>
                <a:spcPts val="0"/>
              </a:spcBef>
              <a:spcAft>
                <a:spcPts val="0"/>
              </a:spcAft>
              <a:buNone/>
            </a:pPr>
            <a:r>
              <a:rPr lang="fr-FR" sz="1100" b="0" i="0" u="none" strike="noStrike" cap="none" dirty="0">
                <a:solidFill>
                  <a:schemeClr val="dk1"/>
                </a:solidFill>
                <a:latin typeface="Calibri"/>
                <a:ea typeface="Calibri"/>
                <a:cs typeface="Calibri"/>
                <a:sym typeface="Calibri"/>
              </a:rPr>
              <a:t/>
            </a:r>
            <a:br>
              <a:rPr lang="fr-FR" sz="1100" b="0" i="0" u="none" strike="noStrike" cap="none" dirty="0">
                <a:solidFill>
                  <a:schemeClr val="dk1"/>
                </a:solidFill>
                <a:latin typeface="Calibri"/>
                <a:ea typeface="Calibri"/>
                <a:cs typeface="Calibri"/>
                <a:sym typeface="Calibri"/>
              </a:rPr>
            </a:br>
            <a:endParaRPr sz="1100" b="0" i="0" u="none" strike="noStrike" cap="none" dirty="0">
              <a:solidFill>
                <a:schemeClr val="dk1"/>
              </a:solidFill>
              <a:latin typeface="Arial"/>
              <a:ea typeface="Arial"/>
              <a:cs typeface="Arial"/>
              <a:sym typeface="Arial"/>
            </a:endParaRPr>
          </a:p>
        </p:txBody>
      </p:sp>
      <p:sp>
        <p:nvSpPr>
          <p:cNvPr id="20" name="Google Shape;260;p23"/>
          <p:cNvSpPr txBox="1"/>
          <p:nvPr/>
        </p:nvSpPr>
        <p:spPr>
          <a:xfrm>
            <a:off x="5777870" y="7972815"/>
            <a:ext cx="115214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dirty="0">
                <a:solidFill>
                  <a:srgbClr val="454342"/>
                </a:solidFill>
                <a:latin typeface="Arial"/>
                <a:ea typeface="Arial"/>
                <a:cs typeface="Arial"/>
                <a:sym typeface="Arial"/>
              </a:rPr>
              <a:t>6/8 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11</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p:txBody>
      </p:sp>
      <p:sp>
        <p:nvSpPr>
          <p:cNvPr id="21" name="Google Shape;215;p21"/>
          <p:cNvSpPr txBox="1"/>
          <p:nvPr/>
        </p:nvSpPr>
        <p:spPr>
          <a:xfrm>
            <a:off x="1052423" y="1191664"/>
            <a:ext cx="5589917" cy="105120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3400" b="1" dirty="0">
                <a:solidFill>
                  <a:srgbClr val="454342"/>
                </a:solidFill>
                <a:latin typeface="Arial"/>
                <a:ea typeface="Arial"/>
                <a:cs typeface="Arial"/>
                <a:sym typeface="Arial"/>
              </a:rPr>
              <a:t>CREME AU </a:t>
            </a:r>
            <a:r>
              <a:rPr lang="fr-FR" sz="3400" b="1" dirty="0" smtClean="0">
                <a:solidFill>
                  <a:srgbClr val="454342"/>
                </a:solidFill>
                <a:latin typeface="Arial"/>
                <a:ea typeface="Arial"/>
                <a:cs typeface="Arial"/>
                <a:sym typeface="Arial"/>
              </a:rPr>
              <a:t>BEURRE FOURREE MOUSSELINE</a:t>
            </a:r>
            <a:endParaRPr sz="1800" b="1" dirty="0">
              <a:solidFill>
                <a:srgbClr val="454342"/>
              </a:solidFill>
              <a:latin typeface="Arial"/>
              <a:ea typeface="Arial"/>
              <a:cs typeface="Arial"/>
              <a:sym typeface="Arial"/>
            </a:endParaRPr>
          </a:p>
          <a:p>
            <a:pPr marL="0" marR="0" lvl="0" indent="0" algn="ctr" rtl="0">
              <a:spcBef>
                <a:spcPts val="0"/>
              </a:spcBef>
              <a:spcAft>
                <a:spcPts val="0"/>
              </a:spcAft>
              <a:buNone/>
            </a:pPr>
            <a:r>
              <a:rPr lang="fr-FR" sz="1600" b="1" dirty="0">
                <a:solidFill>
                  <a:srgbClr val="454342"/>
                </a:solidFill>
                <a:latin typeface="Arial"/>
                <a:ea typeface="Arial"/>
                <a:cs typeface="Arial"/>
                <a:sym typeface="Arial"/>
              </a:rPr>
              <a:t>DIFFÉRENTS PARFUMS</a:t>
            </a:r>
            <a:endParaRPr sz="1600" b="1" dirty="0">
              <a:solidFill>
                <a:srgbClr val="454342"/>
              </a:solidFill>
              <a:latin typeface="Arial"/>
              <a:ea typeface="Arial"/>
              <a:cs typeface="Arial"/>
              <a:sym typeface="Arial"/>
            </a:endParaRPr>
          </a:p>
        </p:txBody>
      </p:sp>
      <p:sp>
        <p:nvSpPr>
          <p:cNvPr id="22" name="Google Shape;219;p21"/>
          <p:cNvSpPr txBox="1"/>
          <p:nvPr/>
        </p:nvSpPr>
        <p:spPr>
          <a:xfrm>
            <a:off x="309472" y="2432650"/>
            <a:ext cx="1972343" cy="2777705"/>
          </a:xfrm>
          <a:prstGeom prst="rect">
            <a:avLst/>
          </a:prstGeom>
          <a:noFill/>
          <a:ln>
            <a:noFill/>
          </a:ln>
        </p:spPr>
        <p:txBody>
          <a:bodyPr spcFirstLastPara="1" wrap="square" lIns="91425" tIns="45700" rIns="91425" bIns="45700" anchor="t" anchorCtr="0">
            <a:noAutofit/>
          </a:bodyPr>
          <a:lstStyle/>
          <a:p>
            <a:pPr algn="just">
              <a:lnSpc>
                <a:spcPct val="70000"/>
              </a:lnSpc>
              <a:spcBef>
                <a:spcPct val="10000"/>
              </a:spcBef>
              <a:buFont typeface="Arial" charset="0"/>
              <a:buNone/>
              <a:defRPr/>
            </a:pPr>
            <a:r>
              <a:rPr lang="fr-FR" altLang="fr-FR" b="1" dirty="0" smtClean="0">
                <a:latin typeface="Calibri" pitchFamily="34" charset="0"/>
                <a:ea typeface="Arial Unicode MS" pitchFamily="34" charset="-128"/>
                <a:cs typeface="Times New Roman" pitchFamily="18" charset="0"/>
              </a:rPr>
              <a:t>Bûche Crème au beurre fourrée mousseline :</a:t>
            </a:r>
          </a:p>
          <a:p>
            <a:pPr algn="just">
              <a:lnSpc>
                <a:spcPct val="70000"/>
              </a:lnSpc>
              <a:spcBef>
                <a:spcPct val="10000"/>
              </a:spcBef>
              <a:buFont typeface="Arial" charset="0"/>
              <a:buNone/>
              <a:defRPr/>
            </a:pPr>
            <a:r>
              <a:rPr lang="fr-FR" altLang="fr-FR" b="1" dirty="0" smtClean="0">
                <a:latin typeface="Calibri" pitchFamily="34" charset="0"/>
                <a:ea typeface="Arial Unicode MS" pitchFamily="34" charset="-128"/>
                <a:cs typeface="Times New Roman" pitchFamily="18" charset="0"/>
              </a:rPr>
              <a:t> </a:t>
            </a:r>
          </a:p>
          <a:p>
            <a:pPr algn="just">
              <a:lnSpc>
                <a:spcPct val="70000"/>
              </a:lnSpc>
              <a:spcBef>
                <a:spcPct val="10000"/>
              </a:spcBef>
              <a:buFont typeface="Arial" charset="0"/>
              <a:buNone/>
              <a:defRPr/>
            </a:pPr>
            <a:r>
              <a:rPr lang="fr-FR" altLang="fr-FR" dirty="0" smtClean="0">
                <a:latin typeface="Calibri" pitchFamily="34" charset="0"/>
                <a:ea typeface="Arial Unicode MS" pitchFamily="34" charset="-128"/>
                <a:cs typeface="Times New Roman" pitchFamily="18" charset="0"/>
              </a:rPr>
              <a:t>Biscuit suprême roulé</a:t>
            </a:r>
          </a:p>
          <a:p>
            <a:pPr algn="just">
              <a:lnSpc>
                <a:spcPct val="70000"/>
              </a:lnSpc>
              <a:spcBef>
                <a:spcPct val="10000"/>
              </a:spcBef>
              <a:buFont typeface="Arial" charset="0"/>
              <a:buNone/>
              <a:defRPr/>
            </a:pPr>
            <a:r>
              <a:rPr lang="fr-FR" altLang="fr-FR" dirty="0" smtClean="0">
                <a:latin typeface="Calibri" pitchFamily="34" charset="0"/>
                <a:ea typeface="Arial Unicode MS" pitchFamily="34" charset="-128"/>
                <a:cs typeface="Times New Roman" pitchFamily="18" charset="0"/>
              </a:rPr>
              <a:t> garni d’une crème</a:t>
            </a:r>
          </a:p>
          <a:p>
            <a:pPr algn="just">
              <a:lnSpc>
                <a:spcPct val="70000"/>
              </a:lnSpc>
              <a:spcBef>
                <a:spcPct val="10000"/>
              </a:spcBef>
              <a:buFont typeface="Arial" charset="0"/>
              <a:buNone/>
              <a:defRPr/>
            </a:pPr>
            <a:r>
              <a:rPr lang="fr-FR" altLang="fr-FR" dirty="0" smtClean="0">
                <a:latin typeface="Calibri" pitchFamily="34" charset="0"/>
                <a:ea typeface="Arial Unicode MS" pitchFamily="34" charset="-128"/>
                <a:cs typeface="Times New Roman" pitchFamily="18" charset="0"/>
              </a:rPr>
              <a:t> mousseline  Parfums : </a:t>
            </a:r>
          </a:p>
          <a:p>
            <a:pPr algn="just">
              <a:lnSpc>
                <a:spcPct val="70000"/>
              </a:lnSpc>
              <a:spcBef>
                <a:spcPct val="10000"/>
              </a:spcBef>
              <a:buFont typeface="Arial" charset="0"/>
              <a:buNone/>
              <a:defRPr/>
            </a:pPr>
            <a:r>
              <a:rPr lang="fr-FR" altLang="fr-FR" dirty="0" smtClean="0">
                <a:latin typeface="Calibri" pitchFamily="34" charset="0"/>
                <a:ea typeface="Arial Unicode MS" pitchFamily="34" charset="-128"/>
                <a:cs typeface="Times New Roman" pitchFamily="18" charset="0"/>
              </a:rPr>
              <a:t>Vanille</a:t>
            </a:r>
          </a:p>
          <a:p>
            <a:pPr algn="just">
              <a:lnSpc>
                <a:spcPct val="70000"/>
              </a:lnSpc>
              <a:spcBef>
                <a:spcPct val="10000"/>
              </a:spcBef>
              <a:buFont typeface="Arial" charset="0"/>
              <a:buNone/>
              <a:defRPr/>
            </a:pPr>
            <a:r>
              <a:rPr lang="fr-FR" altLang="fr-FR" dirty="0" smtClean="0">
                <a:latin typeface="Calibri" pitchFamily="34" charset="0"/>
                <a:ea typeface="Arial Unicode MS" pitchFamily="34" charset="-128"/>
                <a:cs typeface="Times New Roman" pitchFamily="18" charset="0"/>
              </a:rPr>
              <a:t> café</a:t>
            </a:r>
          </a:p>
          <a:p>
            <a:pPr algn="just">
              <a:lnSpc>
                <a:spcPct val="70000"/>
              </a:lnSpc>
              <a:spcBef>
                <a:spcPct val="10000"/>
              </a:spcBef>
              <a:buFont typeface="Arial" charset="0"/>
              <a:buNone/>
              <a:defRPr/>
            </a:pPr>
            <a:r>
              <a:rPr lang="fr-FR" altLang="fr-FR" dirty="0" smtClean="0">
                <a:latin typeface="Calibri" pitchFamily="34" charset="0"/>
                <a:ea typeface="Arial Unicode MS" pitchFamily="34" charset="-128"/>
                <a:cs typeface="Times New Roman" pitchFamily="18" charset="0"/>
              </a:rPr>
              <a:t> chocolat</a:t>
            </a:r>
          </a:p>
          <a:p>
            <a:pPr algn="just">
              <a:lnSpc>
                <a:spcPct val="70000"/>
              </a:lnSpc>
              <a:spcBef>
                <a:spcPct val="10000"/>
              </a:spcBef>
              <a:buFont typeface="Arial" charset="0"/>
              <a:buNone/>
              <a:defRPr/>
            </a:pPr>
            <a:r>
              <a:rPr lang="fr-FR" altLang="fr-FR" dirty="0" smtClean="0">
                <a:latin typeface="Calibri" pitchFamily="34" charset="0"/>
                <a:ea typeface="Arial Unicode MS" pitchFamily="34" charset="-128"/>
                <a:cs typeface="Times New Roman" pitchFamily="18" charset="0"/>
              </a:rPr>
              <a:t> praliné</a:t>
            </a:r>
          </a:p>
          <a:p>
            <a:pPr algn="just">
              <a:lnSpc>
                <a:spcPct val="70000"/>
              </a:lnSpc>
              <a:spcBef>
                <a:spcPct val="10000"/>
              </a:spcBef>
              <a:buFont typeface="Arial" charset="0"/>
              <a:buNone/>
              <a:defRPr/>
            </a:pPr>
            <a:r>
              <a:rPr lang="fr-FR" altLang="fr-FR" dirty="0" smtClean="0">
                <a:latin typeface="Calibri" pitchFamily="34" charset="0"/>
                <a:ea typeface="Arial Unicode MS" pitchFamily="34" charset="-128"/>
                <a:cs typeface="Times New Roman" pitchFamily="18" charset="0"/>
              </a:rPr>
              <a:t> kirsch </a:t>
            </a:r>
          </a:p>
          <a:p>
            <a:pPr marL="0" marR="0" lvl="0" indent="0" algn="l" rtl="0">
              <a:spcBef>
                <a:spcPts val="0"/>
              </a:spcBef>
              <a:spcAft>
                <a:spcPts val="0"/>
              </a:spcAft>
              <a:buNone/>
            </a:pPr>
            <a:endParaRPr sz="1400" dirty="0">
              <a:solidFill>
                <a:schemeClr val="dk1"/>
              </a:solidFill>
              <a:latin typeface="Arial"/>
              <a:ea typeface="Arial"/>
              <a:cs typeface="Arial"/>
              <a:sym typeface="Arial"/>
            </a:endParaRPr>
          </a:p>
        </p:txBody>
      </p:sp>
      <p:sp>
        <p:nvSpPr>
          <p:cNvPr id="23" name="Google Shape;221;p21"/>
          <p:cNvSpPr txBox="1"/>
          <p:nvPr/>
        </p:nvSpPr>
        <p:spPr>
          <a:xfrm>
            <a:off x="5795123" y="2346385"/>
            <a:ext cx="1152147" cy="29034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600" b="1" dirty="0">
              <a:solidFill>
                <a:srgbClr val="454342"/>
              </a:solidFill>
              <a:latin typeface="Arial"/>
              <a:ea typeface="Arial"/>
              <a:cs typeface="Arial"/>
              <a:sym typeface="Arial"/>
            </a:endParaRPr>
          </a:p>
          <a:p>
            <a:pPr marL="0" marR="0" lvl="0" indent="0" algn="ctr" rtl="0">
              <a:spcBef>
                <a:spcPts val="600"/>
              </a:spcBef>
              <a:spcAft>
                <a:spcPts val="0"/>
              </a:spcAft>
              <a:buNone/>
            </a:pPr>
            <a:r>
              <a:rPr lang="fr-FR" sz="1200" dirty="0">
                <a:solidFill>
                  <a:srgbClr val="454342"/>
                </a:solidFill>
                <a:latin typeface="Arial"/>
                <a:ea typeface="Arial"/>
                <a:cs typeface="Arial"/>
                <a:sym typeface="Arial"/>
              </a:rPr>
              <a:t>6/8 pers</a:t>
            </a:r>
            <a:endParaRPr dirty="0"/>
          </a:p>
          <a:p>
            <a:pPr marL="0" marR="0" lvl="0" indent="0" algn="ctr" rtl="0">
              <a:spcBef>
                <a:spcPts val="0"/>
              </a:spcBef>
              <a:spcAft>
                <a:spcPts val="0"/>
              </a:spcAft>
              <a:buNone/>
            </a:pPr>
            <a:r>
              <a:rPr lang="fr-FR" sz="2800" b="1" dirty="0" smtClean="0">
                <a:solidFill>
                  <a:srgbClr val="454342"/>
                </a:solidFill>
              </a:rPr>
              <a:t>9</a:t>
            </a:r>
            <a:r>
              <a:rPr lang="fr-FR" sz="1600" b="1" dirty="0" smtClean="0">
                <a:solidFill>
                  <a:srgbClr val="454342"/>
                </a:solidFill>
                <a:latin typeface="Arial"/>
                <a:ea typeface="Arial"/>
                <a:cs typeface="Arial"/>
                <a:sym typeface="Arial"/>
              </a:rPr>
              <a:t>€</a:t>
            </a:r>
            <a:r>
              <a:rPr lang="fr-FR" sz="1600" b="1" dirty="0">
                <a:solidFill>
                  <a:srgbClr val="454342"/>
                </a:solidFill>
              </a:rPr>
              <a:t>99</a:t>
            </a:r>
            <a:endParaRPr sz="1800" b="1" dirty="0">
              <a:solidFill>
                <a:srgbClr val="454342"/>
              </a:solidFill>
              <a:latin typeface="Arial"/>
              <a:ea typeface="Arial"/>
              <a:cs typeface="Arial"/>
              <a:sym typeface="Arial"/>
            </a:endParaRPr>
          </a:p>
          <a:p>
            <a:pPr marL="0" marR="0" lvl="0" indent="0" algn="ctr" rtl="0">
              <a:spcBef>
                <a:spcPts val="600"/>
              </a:spcBef>
              <a:spcAft>
                <a:spcPts val="0"/>
              </a:spcAft>
              <a:buNone/>
            </a:pPr>
            <a:r>
              <a:rPr lang="fr-FR" sz="1200" dirty="0" smtClean="0">
                <a:solidFill>
                  <a:srgbClr val="454342"/>
                </a:solidFill>
                <a:latin typeface="Arial"/>
                <a:ea typeface="Arial"/>
                <a:cs typeface="Arial"/>
                <a:sym typeface="Arial"/>
              </a:rPr>
              <a:t>10 </a:t>
            </a:r>
            <a:r>
              <a:rPr lang="fr-FR" sz="1200" dirty="0">
                <a:solidFill>
                  <a:srgbClr val="454342"/>
                </a:solidFill>
                <a:latin typeface="Arial"/>
                <a:ea typeface="Arial"/>
                <a:cs typeface="Arial"/>
                <a:sym typeface="Arial"/>
              </a:rPr>
              <a:t>pers</a:t>
            </a:r>
            <a:endParaRPr dirty="0"/>
          </a:p>
          <a:p>
            <a:pPr marL="0" marR="0" lvl="0" indent="0" algn="ctr" rtl="0">
              <a:spcBef>
                <a:spcPts val="0"/>
              </a:spcBef>
              <a:spcAft>
                <a:spcPts val="0"/>
              </a:spcAft>
              <a:buNone/>
            </a:pPr>
            <a:r>
              <a:rPr lang="fr-FR" sz="2800" b="1" dirty="0" smtClean="0">
                <a:solidFill>
                  <a:srgbClr val="454342"/>
                </a:solidFill>
                <a:latin typeface="Arial"/>
                <a:ea typeface="Arial"/>
                <a:cs typeface="Arial"/>
                <a:sym typeface="Arial"/>
              </a:rPr>
              <a:t>14</a:t>
            </a:r>
            <a:r>
              <a:rPr lang="fr-FR" sz="1600" b="1" dirty="0" smtClean="0">
                <a:solidFill>
                  <a:srgbClr val="454342"/>
                </a:solidFill>
                <a:latin typeface="Arial"/>
                <a:ea typeface="Arial"/>
                <a:cs typeface="Arial"/>
                <a:sym typeface="Arial"/>
              </a:rPr>
              <a:t>€</a:t>
            </a:r>
            <a:r>
              <a:rPr lang="fr-FR" sz="1600" b="1" dirty="0" smtClean="0">
                <a:solidFill>
                  <a:srgbClr val="454342"/>
                </a:solidFill>
              </a:rPr>
              <a:t>50</a:t>
            </a:r>
          </a:p>
          <a:p>
            <a:pPr marL="0" marR="0" lvl="0" indent="0" algn="ctr" rtl="0">
              <a:spcBef>
                <a:spcPts val="0"/>
              </a:spcBef>
              <a:spcAft>
                <a:spcPts val="0"/>
              </a:spcAft>
              <a:buNone/>
            </a:pPr>
            <a:endParaRPr lang="fr-FR" sz="1600" b="1" dirty="0" smtClean="0">
              <a:solidFill>
                <a:srgbClr val="454342"/>
              </a:solidFill>
              <a:latin typeface="Arial"/>
              <a:ea typeface="Arial"/>
              <a:cs typeface="Arial"/>
              <a:sym typeface="Arial"/>
            </a:endParaRPr>
          </a:p>
          <a:p>
            <a:pPr marL="0" marR="0" lvl="0" indent="0" algn="ctr" rtl="0">
              <a:spcBef>
                <a:spcPts val="0"/>
              </a:spcBef>
              <a:spcAft>
                <a:spcPts val="0"/>
              </a:spcAft>
              <a:buNone/>
            </a:pPr>
            <a:r>
              <a:rPr lang="fr-FR" sz="1200" b="1" dirty="0" smtClean="0">
                <a:solidFill>
                  <a:srgbClr val="454342"/>
                </a:solidFill>
              </a:rPr>
              <a:t>14 pers</a:t>
            </a:r>
          </a:p>
          <a:p>
            <a:pPr marL="0" marR="0" lvl="0" indent="0" algn="ctr" rtl="0">
              <a:spcBef>
                <a:spcPts val="0"/>
              </a:spcBef>
              <a:spcAft>
                <a:spcPts val="0"/>
              </a:spcAft>
              <a:buNone/>
            </a:pPr>
            <a:endParaRPr lang="fr-FR" sz="1200" b="1" dirty="0" smtClean="0">
              <a:solidFill>
                <a:srgbClr val="454342"/>
              </a:solidFill>
              <a:latin typeface="Arial"/>
              <a:ea typeface="Arial"/>
              <a:cs typeface="Arial"/>
              <a:sym typeface="Arial"/>
            </a:endParaRPr>
          </a:p>
          <a:p>
            <a:pPr marL="0" marR="0" lvl="0" indent="0" algn="ctr" rtl="0">
              <a:spcBef>
                <a:spcPts val="0"/>
              </a:spcBef>
              <a:spcAft>
                <a:spcPts val="0"/>
              </a:spcAft>
              <a:buNone/>
            </a:pPr>
            <a:r>
              <a:rPr lang="fr-FR" sz="2800" b="1" dirty="0" smtClean="0">
                <a:solidFill>
                  <a:srgbClr val="454342"/>
                </a:solidFill>
              </a:rPr>
              <a:t>18€</a:t>
            </a:r>
            <a:r>
              <a:rPr lang="fr-FR" sz="1600" b="1" dirty="0" smtClean="0">
                <a:solidFill>
                  <a:srgbClr val="454342"/>
                </a:solidFill>
              </a:rPr>
              <a:t>99</a:t>
            </a:r>
            <a:endParaRPr sz="2800" b="1" dirty="0">
              <a:solidFill>
                <a:srgbClr val="454342"/>
              </a:solidFill>
              <a:latin typeface="Arial"/>
              <a:ea typeface="Arial"/>
              <a:cs typeface="Arial"/>
              <a:sym typeface="Arial"/>
            </a:endParaRPr>
          </a:p>
        </p:txBody>
      </p:sp>
      <p:pic>
        <p:nvPicPr>
          <p:cNvPr id="15" name="Google Shape;103;p13"/>
          <p:cNvPicPr preferRelativeResize="0"/>
          <p:nvPr/>
        </p:nvPicPr>
        <p:blipFill rotWithShape="1">
          <a:blip r:embed="rId8">
            <a:alphaModFix/>
          </a:blip>
          <a:srcRect/>
          <a:stretch/>
        </p:blipFill>
        <p:spPr>
          <a:xfrm>
            <a:off x="6142007" y="1207698"/>
            <a:ext cx="276045" cy="224286"/>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2;p13" descr="C:\Users\ddfs043720\Desktop\2017_10_23\IMG.jpg"/>
          <p:cNvPicPr preferRelativeResize="0"/>
          <p:nvPr/>
        </p:nvPicPr>
        <p:blipFill rotWithShape="1">
          <a:blip r:embed="rId2">
            <a:alphaModFix/>
          </a:blip>
          <a:srcRect/>
          <a:stretch/>
        </p:blipFill>
        <p:spPr>
          <a:xfrm>
            <a:off x="324808" y="1725283"/>
            <a:ext cx="6766105" cy="8747185"/>
          </a:xfrm>
          <a:prstGeom prst="rect">
            <a:avLst/>
          </a:prstGeom>
          <a:noFill/>
          <a:ln>
            <a:noFill/>
          </a:ln>
        </p:spPr>
      </p:pic>
      <p:sp>
        <p:nvSpPr>
          <p:cNvPr id="5" name="Google Shape;96;p13"/>
          <p:cNvSpPr/>
          <p:nvPr/>
        </p:nvSpPr>
        <p:spPr>
          <a:xfrm>
            <a:off x="5441441" y="1846053"/>
            <a:ext cx="1252657" cy="327803"/>
          </a:xfrm>
          <a:prstGeom prst="roundRect">
            <a:avLst>
              <a:gd name="adj" fmla="val 16667"/>
            </a:avLst>
          </a:pr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nvGrpSpPr>
          <p:cNvPr id="2" name="Google Shape;93;p13"/>
          <p:cNvGrpSpPr/>
          <p:nvPr/>
        </p:nvGrpSpPr>
        <p:grpSpPr>
          <a:xfrm>
            <a:off x="234112" y="534840"/>
            <a:ext cx="6977572" cy="1104181"/>
            <a:chOff x="-213791" y="639847"/>
            <a:chExt cx="4256532" cy="779046"/>
          </a:xfrm>
        </p:grpSpPr>
        <p:pic>
          <p:nvPicPr>
            <p:cNvPr id="9" name="Google Shape;94;p13"/>
            <p:cNvPicPr preferRelativeResize="0"/>
            <p:nvPr/>
          </p:nvPicPr>
          <p:blipFill rotWithShape="1">
            <a:blip r:embed="rId3">
              <a:alphaModFix/>
            </a:blip>
            <a:srcRect/>
            <a:stretch/>
          </p:blipFill>
          <p:spPr>
            <a:xfrm>
              <a:off x="-213791" y="639847"/>
              <a:ext cx="4256532" cy="779046"/>
            </a:xfrm>
            <a:prstGeom prst="rect">
              <a:avLst/>
            </a:prstGeom>
            <a:noFill/>
            <a:ln>
              <a:noFill/>
            </a:ln>
          </p:spPr>
        </p:pic>
        <p:sp>
          <p:nvSpPr>
            <p:cNvPr id="10" name="Google Shape;95;p13"/>
            <p:cNvSpPr txBox="1"/>
            <p:nvPr/>
          </p:nvSpPr>
          <p:spPr>
            <a:xfrm>
              <a:off x="-105841" y="700172"/>
              <a:ext cx="4103687" cy="64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800"/>
                <a:buFont typeface="Times New Roman"/>
                <a:buNone/>
              </a:pPr>
              <a:r>
                <a:rPr lang="en-US" sz="2400" b="1" i="0" u="none" dirty="0">
                  <a:solidFill>
                    <a:srgbClr val="FFFFFF"/>
                  </a:solidFill>
                  <a:latin typeface="Times New Roman"/>
                  <a:ea typeface="Times New Roman"/>
                  <a:cs typeface="Times New Roman"/>
                  <a:sym typeface="Times New Roman"/>
                </a:rPr>
                <a:t>Bon de </a:t>
              </a:r>
              <a:r>
                <a:rPr lang="en-US" sz="2400" b="1" i="0" u="none" dirty="0" err="1">
                  <a:solidFill>
                    <a:srgbClr val="FFFFFF"/>
                  </a:solidFill>
                  <a:latin typeface="Times New Roman"/>
                  <a:ea typeface="Times New Roman"/>
                  <a:cs typeface="Times New Roman"/>
                  <a:sym typeface="Times New Roman"/>
                </a:rPr>
                <a:t>commande</a:t>
              </a:r>
              <a:r>
                <a:rPr lang="en-US" sz="2400" b="1" i="0" u="none" dirty="0">
                  <a:solidFill>
                    <a:srgbClr val="FFFFFF"/>
                  </a:solidFill>
                  <a:latin typeface="Times New Roman"/>
                  <a:ea typeface="Times New Roman"/>
                  <a:cs typeface="Times New Roman"/>
                  <a:sym typeface="Times New Roman"/>
                </a:rPr>
                <a:t> à </a:t>
              </a:r>
              <a:r>
                <a:rPr lang="en-US" sz="2400" b="1" i="0" u="none" dirty="0" err="1">
                  <a:solidFill>
                    <a:srgbClr val="FFFFFF"/>
                  </a:solidFill>
                  <a:latin typeface="Times New Roman"/>
                  <a:ea typeface="Times New Roman"/>
                  <a:cs typeface="Times New Roman"/>
                  <a:sym typeface="Times New Roman"/>
                </a:rPr>
                <a:t>remplir</a:t>
              </a:r>
              <a:r>
                <a:rPr lang="en-US" sz="2400" b="1" i="0" u="none" dirty="0">
                  <a:solidFill>
                    <a:srgbClr val="FFFFFF"/>
                  </a:solidFill>
                  <a:latin typeface="Times New Roman"/>
                  <a:ea typeface="Times New Roman"/>
                  <a:cs typeface="Times New Roman"/>
                  <a:sym typeface="Times New Roman"/>
                </a:rPr>
                <a:t> et à faire </a:t>
              </a:r>
              <a:r>
                <a:rPr lang="en-US" sz="2400" b="1" i="0" u="none" dirty="0" err="1">
                  <a:solidFill>
                    <a:srgbClr val="FFFFFF"/>
                  </a:solidFill>
                  <a:latin typeface="Times New Roman"/>
                  <a:ea typeface="Times New Roman"/>
                  <a:cs typeface="Times New Roman"/>
                  <a:sym typeface="Times New Roman"/>
                </a:rPr>
                <a:t>valider</a:t>
              </a:r>
              <a:r>
                <a:rPr lang="en-US" sz="2400" b="1" i="0" u="none" dirty="0">
                  <a:solidFill>
                    <a:srgbClr val="FFFFFF"/>
                  </a:solidFill>
                  <a:latin typeface="Times New Roman"/>
                  <a:ea typeface="Times New Roman"/>
                  <a:cs typeface="Times New Roman"/>
                  <a:sym typeface="Times New Roman"/>
                </a:rPr>
                <a:t> en </a:t>
              </a:r>
              <a:r>
                <a:rPr lang="en-US" sz="2400" b="1" i="0" u="none" dirty="0" err="1">
                  <a:solidFill>
                    <a:srgbClr val="FFFFFF"/>
                  </a:solidFill>
                  <a:latin typeface="Times New Roman"/>
                  <a:ea typeface="Times New Roman"/>
                  <a:cs typeface="Times New Roman"/>
                  <a:sym typeface="Times New Roman"/>
                </a:rPr>
                <a:t>magasin</a:t>
              </a:r>
              <a:r>
                <a:rPr lang="en-US" sz="2400" b="1" i="0" u="none" dirty="0">
                  <a:solidFill>
                    <a:srgbClr val="FFFFFF"/>
                  </a:solidFill>
                  <a:latin typeface="Times New Roman"/>
                  <a:ea typeface="Times New Roman"/>
                  <a:cs typeface="Times New Roman"/>
                  <a:sym typeface="Times New Roman"/>
                </a:rPr>
                <a:t> au rayon </a:t>
              </a:r>
              <a:r>
                <a:rPr lang="en-US" sz="2400" b="1" i="0" u="none" dirty="0" err="1">
                  <a:solidFill>
                    <a:srgbClr val="FFFFFF"/>
                  </a:solidFill>
                  <a:latin typeface="Times New Roman"/>
                  <a:ea typeface="Times New Roman"/>
                  <a:cs typeface="Times New Roman"/>
                  <a:sym typeface="Times New Roman"/>
                </a:rPr>
                <a:t>pâtisserie</a:t>
              </a:r>
              <a:r>
                <a:rPr lang="en-US" sz="2400" b="1" i="0" u="none" dirty="0">
                  <a:solidFill>
                    <a:srgbClr val="FFFFFF"/>
                  </a:solidFill>
                  <a:latin typeface="Times New Roman"/>
                  <a:ea typeface="Times New Roman"/>
                  <a:cs typeface="Times New Roman"/>
                  <a:sym typeface="Times New Roman"/>
                </a:rPr>
                <a:t> </a:t>
              </a:r>
              <a:endParaRPr sz="2400" b="1"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4"/>
          <p:cNvSpPr txBox="1"/>
          <p:nvPr/>
        </p:nvSpPr>
        <p:spPr>
          <a:xfrm>
            <a:off x="6691556" y="9714999"/>
            <a:ext cx="327427" cy="3516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992" b="1" i="0" u="none" strike="noStrike" cap="none">
                <a:solidFill>
                  <a:srgbClr val="454342"/>
                </a:solidFill>
                <a:latin typeface="Calibri"/>
                <a:ea typeface="Calibri"/>
                <a:cs typeface="Calibri"/>
                <a:sym typeface="Calibri"/>
              </a:rPr>
              <a:t>01</a:t>
            </a:r>
            <a:endParaRPr sz="992" b="1" i="0" u="none" strike="noStrike" cap="none">
              <a:solidFill>
                <a:srgbClr val="454342"/>
              </a:solidFill>
              <a:latin typeface="Calibri"/>
              <a:ea typeface="Calibri"/>
              <a:cs typeface="Calibri"/>
              <a:sym typeface="Calibri"/>
            </a:endParaRPr>
          </a:p>
        </p:txBody>
      </p:sp>
      <p:sp>
        <p:nvSpPr>
          <p:cNvPr id="93" name="Google Shape;93;p14"/>
          <p:cNvSpPr txBox="1"/>
          <p:nvPr/>
        </p:nvSpPr>
        <p:spPr>
          <a:xfrm>
            <a:off x="1922463" y="1150700"/>
            <a:ext cx="35958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500" b="1" i="0" u="none" strike="noStrike" cap="none">
                <a:solidFill>
                  <a:srgbClr val="454342"/>
                </a:solidFill>
                <a:latin typeface="Arial"/>
                <a:ea typeface="Arial"/>
                <a:cs typeface="Arial"/>
                <a:sym typeface="Arial"/>
              </a:rPr>
              <a:t>GAVOTTES</a:t>
            </a:r>
            <a:r>
              <a:rPr lang="fr-FR" sz="1100" b="1" i="0" u="none" strike="noStrike" cap="none">
                <a:solidFill>
                  <a:srgbClr val="454342"/>
                </a:solidFill>
                <a:latin typeface="Arial"/>
                <a:ea typeface="Arial"/>
                <a:cs typeface="Arial"/>
                <a:sym typeface="Arial"/>
              </a:rPr>
              <a:t>®</a:t>
            </a:r>
            <a:endParaRPr sz="1100" b="1" i="0" u="none" strike="noStrike" cap="none">
              <a:solidFill>
                <a:srgbClr val="454342"/>
              </a:solidFill>
              <a:latin typeface="Arial"/>
              <a:ea typeface="Arial"/>
              <a:cs typeface="Arial"/>
              <a:sym typeface="Arial"/>
            </a:endParaRPr>
          </a:p>
          <a:p>
            <a:pPr marL="0" marR="0" lvl="0" indent="0" algn="ctr" rtl="0">
              <a:spcBef>
                <a:spcPts val="0"/>
              </a:spcBef>
              <a:spcAft>
                <a:spcPts val="0"/>
              </a:spcAft>
              <a:buNone/>
            </a:pPr>
            <a:r>
              <a:rPr lang="fr-FR" sz="2100" b="1" i="0" u="none" strike="noStrike" cap="none">
                <a:solidFill>
                  <a:srgbClr val="454342"/>
                </a:solidFill>
                <a:latin typeface="Arial"/>
                <a:ea typeface="Arial"/>
                <a:cs typeface="Arial"/>
                <a:sym typeface="Arial"/>
              </a:rPr>
              <a:t>Ganache chocolat blanc</a:t>
            </a:r>
            <a:endParaRPr sz="2100" b="1" i="0" u="none" strike="noStrike" cap="none">
              <a:solidFill>
                <a:srgbClr val="454342"/>
              </a:solidFill>
              <a:latin typeface="Arial"/>
              <a:ea typeface="Arial"/>
              <a:cs typeface="Arial"/>
              <a:sym typeface="Arial"/>
            </a:endParaRPr>
          </a:p>
        </p:txBody>
      </p:sp>
      <p:pic>
        <p:nvPicPr>
          <p:cNvPr id="94" name="Google Shape;94;p14"/>
          <p:cNvPicPr preferRelativeResize="0"/>
          <p:nvPr/>
        </p:nvPicPr>
        <p:blipFill rotWithShape="1">
          <a:blip r:embed="rId4">
            <a:alphaModFix/>
          </a:blip>
          <a:srcRect/>
          <a:stretch/>
        </p:blipFill>
        <p:spPr>
          <a:xfrm>
            <a:off x="1840813" y="1106541"/>
            <a:ext cx="506402" cy="731308"/>
          </a:xfrm>
          <a:prstGeom prst="rect">
            <a:avLst/>
          </a:prstGeom>
          <a:noFill/>
          <a:ln>
            <a:noFill/>
          </a:ln>
        </p:spPr>
      </p:pic>
      <p:pic>
        <p:nvPicPr>
          <p:cNvPr id="95" name="Google Shape;95;p14"/>
          <p:cNvPicPr preferRelativeResize="0"/>
          <p:nvPr/>
        </p:nvPicPr>
        <p:blipFill rotWithShape="1">
          <a:blip r:embed="rId5">
            <a:alphaModFix/>
          </a:blip>
          <a:srcRect/>
          <a:stretch/>
        </p:blipFill>
        <p:spPr>
          <a:xfrm>
            <a:off x="5214611" y="1194888"/>
            <a:ext cx="435469" cy="642974"/>
          </a:xfrm>
          <a:prstGeom prst="rect">
            <a:avLst/>
          </a:prstGeom>
          <a:noFill/>
          <a:ln>
            <a:noFill/>
          </a:ln>
        </p:spPr>
      </p:pic>
      <p:sp>
        <p:nvSpPr>
          <p:cNvPr id="96" name="Google Shape;96;p14"/>
          <p:cNvSpPr txBox="1"/>
          <p:nvPr/>
        </p:nvSpPr>
        <p:spPr>
          <a:xfrm>
            <a:off x="213750" y="2352125"/>
            <a:ext cx="1576200" cy="2801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Biscuit amande recouvert d’un généreux croustillant crêpe dentelle Gavottes®, d'un crémeux caramel et d'une ganache montée au chocolat blanc.</a:t>
            </a:r>
            <a:endParaRPr b="1"/>
          </a:p>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La bûche est recouverte d'un glaçage chocolat parsemé d amandes hachées et décorée de crêpes dentelle Gavottes® enrobées de chocolat noir. </a:t>
            </a:r>
            <a:endParaRPr sz="11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1100" b="1" i="0" u="none" strike="noStrike" cap="none">
              <a:solidFill>
                <a:schemeClr val="dk1"/>
              </a:solidFill>
              <a:latin typeface="Calibri"/>
              <a:ea typeface="Calibri"/>
              <a:cs typeface="Calibri"/>
              <a:sym typeface="Calibri"/>
            </a:endParaRPr>
          </a:p>
        </p:txBody>
      </p:sp>
      <p:sp>
        <p:nvSpPr>
          <p:cNvPr id="97" name="Google Shape;97;p14"/>
          <p:cNvSpPr txBox="1"/>
          <p:nvPr/>
        </p:nvSpPr>
        <p:spPr>
          <a:xfrm>
            <a:off x="5810793" y="2879541"/>
            <a:ext cx="11520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600"/>
              </a:spcBef>
              <a:spcAft>
                <a:spcPts val="0"/>
              </a:spcAft>
              <a:buNone/>
            </a:pPr>
            <a:r>
              <a:rPr lang="fr-FR" sz="1200" b="0" i="0" u="none" strike="noStrike" cap="none" dirty="0" smtClean="0">
                <a:solidFill>
                  <a:srgbClr val="454342"/>
                </a:solidFill>
                <a:latin typeface="Arial"/>
                <a:ea typeface="Arial"/>
                <a:cs typeface="Arial"/>
                <a:sym typeface="Arial"/>
              </a:rPr>
              <a:t>6/8 </a:t>
            </a:r>
            <a:r>
              <a:rPr lang="fr-FR" sz="1200" b="0" i="0" u="none" strike="noStrike" cap="none" dirty="0">
                <a:solidFill>
                  <a:srgbClr val="454342"/>
                </a:solidFill>
                <a:latin typeface="Arial"/>
                <a:ea typeface="Arial"/>
                <a:cs typeface="Arial"/>
                <a:sym typeface="Arial"/>
              </a:rPr>
              <a:t>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16</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a:p>
            <a:pPr marL="0" marR="0" lvl="0" indent="0" algn="ctr" rtl="0">
              <a:spcBef>
                <a:spcPts val="600"/>
              </a:spcBef>
              <a:spcAft>
                <a:spcPts val="0"/>
              </a:spcAft>
              <a:buNone/>
            </a:pPr>
            <a:r>
              <a:rPr lang="fr-FR" sz="1200" b="0" i="0" u="none" strike="noStrike" cap="none" dirty="0">
                <a:solidFill>
                  <a:srgbClr val="454342"/>
                </a:solidFill>
                <a:latin typeface="Arial"/>
                <a:ea typeface="Arial"/>
                <a:cs typeface="Arial"/>
                <a:sym typeface="Arial"/>
              </a:rPr>
              <a:t>10/12 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22</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p:txBody>
      </p:sp>
      <p:pic>
        <p:nvPicPr>
          <p:cNvPr id="98" name="Google Shape;98;p14" descr="C:\Users\n000208346.F9971\Pictures\BÛCHES\2021\BUCHE GAVOTTE CHOC BLANC.jpg"/>
          <p:cNvPicPr preferRelativeResize="0"/>
          <p:nvPr/>
        </p:nvPicPr>
        <p:blipFill rotWithShape="1">
          <a:blip r:embed="rId6">
            <a:alphaModFix/>
          </a:blip>
          <a:srcRect l="9932" t="4479" r="21425" b="7789"/>
          <a:stretch/>
        </p:blipFill>
        <p:spPr>
          <a:xfrm>
            <a:off x="1999950" y="2210014"/>
            <a:ext cx="3491000" cy="3087998"/>
          </a:xfrm>
          <a:prstGeom prst="rect">
            <a:avLst/>
          </a:prstGeom>
          <a:noFill/>
          <a:ln>
            <a:noFill/>
          </a:ln>
        </p:spPr>
      </p:pic>
      <p:pic>
        <p:nvPicPr>
          <p:cNvPr id="99" name="Google Shape;99;p14" descr="C:\Users\n000208346.F9971\Pictures\BÛCHES\2021\BUCHE COCO MANGUE.jpg"/>
          <p:cNvPicPr preferRelativeResize="0"/>
          <p:nvPr/>
        </p:nvPicPr>
        <p:blipFill rotWithShape="1">
          <a:blip r:embed="rId7">
            <a:alphaModFix/>
          </a:blip>
          <a:srcRect l="7415" t="10954" b="14679"/>
          <a:stretch/>
        </p:blipFill>
        <p:spPr>
          <a:xfrm>
            <a:off x="1831363" y="6794988"/>
            <a:ext cx="3778025" cy="3034687"/>
          </a:xfrm>
          <a:prstGeom prst="rect">
            <a:avLst/>
          </a:prstGeom>
          <a:noFill/>
          <a:ln>
            <a:noFill/>
          </a:ln>
        </p:spPr>
      </p:pic>
      <p:sp>
        <p:nvSpPr>
          <p:cNvPr id="100" name="Google Shape;100;p14"/>
          <p:cNvSpPr txBox="1"/>
          <p:nvPr/>
        </p:nvSpPr>
        <p:spPr>
          <a:xfrm>
            <a:off x="1814473" y="5764950"/>
            <a:ext cx="3874500" cy="892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000" b="1" i="0" u="none" strike="noStrike" cap="none">
                <a:solidFill>
                  <a:srgbClr val="454342"/>
                </a:solidFill>
                <a:latin typeface="Arial"/>
                <a:ea typeface="Arial"/>
                <a:cs typeface="Arial"/>
                <a:sym typeface="Arial"/>
              </a:rPr>
              <a:t>COCO</a:t>
            </a:r>
            <a:r>
              <a:rPr lang="fr-FR" sz="3000" b="1">
                <a:solidFill>
                  <a:srgbClr val="454342"/>
                </a:solidFill>
              </a:rPr>
              <a:t> </a:t>
            </a:r>
            <a:r>
              <a:rPr lang="fr-FR" sz="3000" b="1" i="0" u="none" strike="noStrike" cap="none">
                <a:solidFill>
                  <a:srgbClr val="454342"/>
                </a:solidFill>
                <a:latin typeface="Arial"/>
                <a:ea typeface="Arial"/>
                <a:cs typeface="Arial"/>
                <a:sym typeface="Arial"/>
              </a:rPr>
              <a:t>MANGUE</a:t>
            </a:r>
            <a:r>
              <a:rPr lang="fr-FR" sz="3100" b="1" i="0" u="none" strike="noStrike" cap="none">
                <a:solidFill>
                  <a:srgbClr val="454342"/>
                </a:solidFill>
                <a:latin typeface="Arial"/>
                <a:ea typeface="Arial"/>
                <a:cs typeface="Arial"/>
                <a:sym typeface="Arial"/>
              </a:rPr>
              <a:t> </a:t>
            </a:r>
            <a:endParaRPr sz="900"/>
          </a:p>
          <a:p>
            <a:pPr marL="0" marR="0" lvl="0" indent="0" algn="ctr" rtl="0">
              <a:spcBef>
                <a:spcPts val="0"/>
              </a:spcBef>
              <a:spcAft>
                <a:spcPts val="0"/>
              </a:spcAft>
              <a:buNone/>
            </a:pPr>
            <a:r>
              <a:rPr lang="fr-FR" sz="2100" b="1" i="0" u="none" strike="noStrike" cap="none">
                <a:solidFill>
                  <a:srgbClr val="454342"/>
                </a:solidFill>
                <a:latin typeface="Arial"/>
                <a:ea typeface="Arial"/>
                <a:cs typeface="Arial"/>
                <a:sym typeface="Arial"/>
              </a:rPr>
              <a:t>CITRON VERT</a:t>
            </a:r>
            <a:endParaRPr sz="3700" b="1" i="0" u="none" strike="noStrike" cap="none">
              <a:solidFill>
                <a:srgbClr val="454342"/>
              </a:solidFill>
              <a:latin typeface="Arial"/>
              <a:ea typeface="Arial"/>
              <a:cs typeface="Arial"/>
              <a:sym typeface="Arial"/>
            </a:endParaRPr>
          </a:p>
        </p:txBody>
      </p:sp>
      <p:pic>
        <p:nvPicPr>
          <p:cNvPr id="101" name="Google Shape;101;p14"/>
          <p:cNvPicPr preferRelativeResize="0"/>
          <p:nvPr/>
        </p:nvPicPr>
        <p:blipFill rotWithShape="1">
          <a:blip r:embed="rId4">
            <a:alphaModFix/>
          </a:blip>
          <a:srcRect/>
          <a:stretch/>
        </p:blipFill>
        <p:spPr>
          <a:xfrm>
            <a:off x="1789947" y="5661663"/>
            <a:ext cx="506402" cy="731308"/>
          </a:xfrm>
          <a:prstGeom prst="rect">
            <a:avLst/>
          </a:prstGeom>
          <a:noFill/>
          <a:ln>
            <a:noFill/>
          </a:ln>
        </p:spPr>
      </p:pic>
      <p:pic>
        <p:nvPicPr>
          <p:cNvPr id="102" name="Google Shape;102;p14"/>
          <p:cNvPicPr preferRelativeResize="0"/>
          <p:nvPr/>
        </p:nvPicPr>
        <p:blipFill rotWithShape="1">
          <a:blip r:embed="rId5">
            <a:alphaModFix/>
          </a:blip>
          <a:srcRect/>
          <a:stretch/>
        </p:blipFill>
        <p:spPr>
          <a:xfrm>
            <a:off x="5375334" y="5778082"/>
            <a:ext cx="435469" cy="642974"/>
          </a:xfrm>
          <a:prstGeom prst="rect">
            <a:avLst/>
          </a:prstGeom>
          <a:noFill/>
          <a:ln>
            <a:noFill/>
          </a:ln>
        </p:spPr>
      </p:pic>
      <p:sp>
        <p:nvSpPr>
          <p:cNvPr id="103" name="Google Shape;103;p14"/>
          <p:cNvSpPr txBox="1"/>
          <p:nvPr/>
        </p:nvSpPr>
        <p:spPr>
          <a:xfrm>
            <a:off x="36800" y="7164775"/>
            <a:ext cx="1576200" cy="1616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Bûche composée de génoises cacao et léger sirop citron vert, croustillant chocolat blanc aux zestes de citron vert, crémeux mangue et une onctueuse mousse à la noix de coco. </a:t>
            </a:r>
            <a:endParaRPr sz="1100" b="1" i="0" u="none" strike="noStrike" cap="none">
              <a:solidFill>
                <a:schemeClr val="dk1"/>
              </a:solidFill>
              <a:latin typeface="Calibri"/>
              <a:ea typeface="Calibri"/>
              <a:cs typeface="Calibri"/>
              <a:sym typeface="Calibri"/>
            </a:endParaRPr>
          </a:p>
        </p:txBody>
      </p:sp>
      <p:sp>
        <p:nvSpPr>
          <p:cNvPr id="104" name="Google Shape;104;p14"/>
          <p:cNvSpPr txBox="1"/>
          <p:nvPr/>
        </p:nvSpPr>
        <p:spPr>
          <a:xfrm>
            <a:off x="5760617" y="7349416"/>
            <a:ext cx="11520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600"/>
              </a:spcBef>
              <a:spcAft>
                <a:spcPts val="0"/>
              </a:spcAft>
              <a:buNone/>
            </a:pPr>
            <a:r>
              <a:rPr lang="fr-FR" sz="1200" b="0" i="0" u="none" strike="noStrike" cap="none" dirty="0" smtClean="0">
                <a:solidFill>
                  <a:srgbClr val="454342"/>
                </a:solidFill>
                <a:latin typeface="Arial"/>
                <a:ea typeface="Arial"/>
                <a:cs typeface="Arial"/>
                <a:sym typeface="Arial"/>
              </a:rPr>
              <a:t>6/8 </a:t>
            </a:r>
            <a:r>
              <a:rPr lang="fr-FR" sz="1200" b="0" i="0" u="none" strike="noStrike" cap="none" dirty="0">
                <a:solidFill>
                  <a:srgbClr val="454342"/>
                </a:solidFill>
                <a:latin typeface="Arial"/>
                <a:ea typeface="Arial"/>
                <a:cs typeface="Arial"/>
                <a:sym typeface="Arial"/>
              </a:rPr>
              <a:t>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13</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a:p>
            <a:pPr marL="0" marR="0" lvl="0" indent="0" algn="ctr" rtl="0">
              <a:spcBef>
                <a:spcPts val="600"/>
              </a:spcBef>
              <a:spcAft>
                <a:spcPts val="0"/>
              </a:spcAft>
              <a:buNone/>
            </a:pPr>
            <a:r>
              <a:rPr lang="fr-FR" sz="1200" b="0" i="0" u="none" strike="noStrike" cap="none" dirty="0">
                <a:solidFill>
                  <a:srgbClr val="454342"/>
                </a:solidFill>
                <a:latin typeface="Arial"/>
                <a:ea typeface="Arial"/>
                <a:cs typeface="Arial"/>
                <a:sym typeface="Arial"/>
              </a:rPr>
              <a:t>10/12 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19</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p:txBody>
      </p:sp>
      <p:pic>
        <p:nvPicPr>
          <p:cNvPr id="105" name="Google Shape;105;p14"/>
          <p:cNvPicPr preferRelativeResize="0"/>
          <p:nvPr/>
        </p:nvPicPr>
        <p:blipFill>
          <a:blip r:embed="rId8">
            <a:alphaModFix/>
          </a:blip>
          <a:stretch>
            <a:fillRect/>
          </a:stretch>
        </p:blipFill>
        <p:spPr>
          <a:xfrm rot="1612849">
            <a:off x="6446325" y="1199371"/>
            <a:ext cx="991349" cy="564553"/>
          </a:xfrm>
          <a:prstGeom prst="rect">
            <a:avLst/>
          </a:prstGeom>
          <a:noFill/>
          <a:ln>
            <a:noFill/>
          </a:ln>
        </p:spPr>
      </p:pic>
      <p:pic>
        <p:nvPicPr>
          <p:cNvPr id="106" name="Google Shape;106;p14"/>
          <p:cNvPicPr preferRelativeResize="0"/>
          <p:nvPr/>
        </p:nvPicPr>
        <p:blipFill>
          <a:blip r:embed="rId8">
            <a:alphaModFix/>
          </a:blip>
          <a:stretch>
            <a:fillRect/>
          </a:stretch>
        </p:blipFill>
        <p:spPr>
          <a:xfrm rot="1612849">
            <a:off x="6227350" y="6243571"/>
            <a:ext cx="991349" cy="564553"/>
          </a:xfrm>
          <a:prstGeom prst="rect">
            <a:avLst/>
          </a:prstGeom>
          <a:noFill/>
          <a:ln>
            <a:noFill/>
          </a:ln>
        </p:spPr>
      </p:pic>
      <p:pic>
        <p:nvPicPr>
          <p:cNvPr id="18" name="Google Shape;103;p13"/>
          <p:cNvPicPr preferRelativeResize="0"/>
          <p:nvPr/>
        </p:nvPicPr>
        <p:blipFill rotWithShape="1">
          <a:blip r:embed="rId9">
            <a:alphaModFix/>
          </a:blip>
          <a:srcRect/>
          <a:stretch/>
        </p:blipFill>
        <p:spPr>
          <a:xfrm>
            <a:off x="5745193" y="5676180"/>
            <a:ext cx="276045" cy="224286"/>
          </a:xfrm>
          <a:prstGeom prst="rect">
            <a:avLst/>
          </a:prstGeom>
          <a:noFill/>
          <a:ln>
            <a:noFill/>
          </a:ln>
        </p:spPr>
      </p:pic>
      <p:pic>
        <p:nvPicPr>
          <p:cNvPr id="19" name="Google Shape;103;p13"/>
          <p:cNvPicPr preferRelativeResize="0"/>
          <p:nvPr/>
        </p:nvPicPr>
        <p:blipFill rotWithShape="1">
          <a:blip r:embed="rId9">
            <a:alphaModFix/>
          </a:blip>
          <a:srcRect/>
          <a:stretch/>
        </p:blipFill>
        <p:spPr>
          <a:xfrm>
            <a:off x="5569788" y="1118557"/>
            <a:ext cx="276045" cy="224286"/>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15"/>
          <p:cNvSpPr txBox="1">
            <a:spLocks noGrp="1"/>
          </p:cNvSpPr>
          <p:nvPr>
            <p:ph type="sldNum" idx="12"/>
          </p:nvPr>
        </p:nvSpPr>
        <p:spPr>
          <a:xfrm>
            <a:off x="618917" y="9715000"/>
            <a:ext cx="327427" cy="35164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b="1">
                <a:solidFill>
                  <a:srgbClr val="454342"/>
                </a:solidFill>
              </a:rPr>
              <a:t>02</a:t>
            </a:r>
            <a:endParaRPr b="1">
              <a:solidFill>
                <a:srgbClr val="454342"/>
              </a:solidFill>
            </a:endParaRPr>
          </a:p>
        </p:txBody>
      </p:sp>
      <p:sp>
        <p:nvSpPr>
          <p:cNvPr id="112" name="Google Shape;112;p15"/>
          <p:cNvSpPr txBox="1"/>
          <p:nvPr/>
        </p:nvSpPr>
        <p:spPr>
          <a:xfrm>
            <a:off x="672971" y="2769628"/>
            <a:ext cx="11520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600"/>
              </a:spcBef>
              <a:spcAft>
                <a:spcPts val="0"/>
              </a:spcAft>
              <a:buNone/>
            </a:pPr>
            <a:r>
              <a:rPr lang="fr-FR" sz="1200" b="0" i="0" u="none" strike="noStrike" cap="none" dirty="0" smtClean="0">
                <a:solidFill>
                  <a:srgbClr val="454342"/>
                </a:solidFill>
                <a:latin typeface="Arial"/>
                <a:ea typeface="Arial"/>
                <a:cs typeface="Arial"/>
                <a:sym typeface="Arial"/>
              </a:rPr>
              <a:t>6/8 </a:t>
            </a:r>
            <a:r>
              <a:rPr lang="fr-FR" sz="1200" b="0" i="0" u="none" strike="noStrike" cap="none" dirty="0">
                <a:solidFill>
                  <a:srgbClr val="454342"/>
                </a:solidFill>
                <a:latin typeface="Arial"/>
                <a:ea typeface="Arial"/>
                <a:cs typeface="Arial"/>
                <a:sym typeface="Arial"/>
              </a:rPr>
              <a:t>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14</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a:p>
            <a:pPr marL="0" marR="0" lvl="0" indent="0" algn="ctr" rtl="0">
              <a:spcBef>
                <a:spcPts val="600"/>
              </a:spcBef>
              <a:spcAft>
                <a:spcPts val="0"/>
              </a:spcAft>
              <a:buNone/>
            </a:pPr>
            <a:r>
              <a:rPr lang="fr-FR" sz="1200" b="0" i="0" u="none" strike="noStrike" cap="none" dirty="0">
                <a:solidFill>
                  <a:srgbClr val="454342"/>
                </a:solidFill>
                <a:latin typeface="Arial"/>
                <a:ea typeface="Arial"/>
                <a:cs typeface="Arial"/>
                <a:sym typeface="Arial"/>
              </a:rPr>
              <a:t>10/12 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19</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p:txBody>
      </p:sp>
      <p:sp>
        <p:nvSpPr>
          <p:cNvPr id="113" name="Google Shape;113;p15"/>
          <p:cNvSpPr txBox="1"/>
          <p:nvPr/>
        </p:nvSpPr>
        <p:spPr>
          <a:xfrm>
            <a:off x="5908949" y="2976763"/>
            <a:ext cx="1476300" cy="1616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Biscuit brownie aux noix de pécan, ganache chocolat, biscuit succès cacao, mousse onctueuse chocolat au lait, glaçage chocolat aux amandes hachées façon rocher.</a:t>
            </a:r>
            <a:endParaRPr sz="1100" b="1">
              <a:latin typeface="Calibri"/>
              <a:ea typeface="Calibri"/>
              <a:cs typeface="Calibri"/>
              <a:sym typeface="Calibri"/>
            </a:endParaRPr>
          </a:p>
        </p:txBody>
      </p:sp>
      <p:sp>
        <p:nvSpPr>
          <p:cNvPr id="114" name="Google Shape;114;p15"/>
          <p:cNvSpPr txBox="1"/>
          <p:nvPr/>
        </p:nvSpPr>
        <p:spPr>
          <a:xfrm>
            <a:off x="6019125" y="7761563"/>
            <a:ext cx="1437600" cy="1585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000" b="1" i="0" u="none" strike="noStrike" cap="none">
                <a:solidFill>
                  <a:schemeClr val="dk1"/>
                </a:solidFill>
                <a:latin typeface="Calibri"/>
                <a:ea typeface="Calibri"/>
                <a:cs typeface="Calibri"/>
                <a:sym typeface="Calibri"/>
              </a:rPr>
              <a:t> </a:t>
            </a:r>
            <a:r>
              <a:rPr lang="fr-FR" sz="1100" b="1" i="0" u="none" strike="noStrike" cap="none">
                <a:solidFill>
                  <a:schemeClr val="dk1"/>
                </a:solidFill>
                <a:latin typeface="Calibri"/>
                <a:ea typeface="Calibri"/>
                <a:cs typeface="Calibri"/>
                <a:sym typeface="Calibri"/>
              </a:rPr>
              <a:t>Biscuit macaroné au cacao, un généreux croustillant </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praliné feuilletine et </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l’onctuosité de la mousse au chocolat noir</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fr-FR" sz="1000" b="0" i="0" u="none" strike="noStrike" cap="none">
                <a:solidFill>
                  <a:schemeClr val="dk1"/>
                </a:solidFill>
                <a:latin typeface="Calibri"/>
                <a:ea typeface="Calibri"/>
                <a:cs typeface="Calibri"/>
                <a:sym typeface="Calibri"/>
              </a:rPr>
              <a:t/>
            </a:r>
            <a:br>
              <a:rPr lang="fr-FR" sz="1000" b="0" i="0" u="none" strike="noStrike" cap="none">
                <a:solidFill>
                  <a:schemeClr val="dk1"/>
                </a:solidFill>
                <a:latin typeface="Calibri"/>
                <a:ea typeface="Calibri"/>
                <a:cs typeface="Calibri"/>
                <a:sym typeface="Calibri"/>
              </a:rPr>
            </a:br>
            <a:endParaRPr sz="1000" b="1" i="0" u="none" strike="noStrike" cap="none">
              <a:solidFill>
                <a:schemeClr val="dk1"/>
              </a:solidFill>
              <a:latin typeface="Arial"/>
              <a:ea typeface="Arial"/>
              <a:cs typeface="Arial"/>
              <a:sym typeface="Arial"/>
            </a:endParaRPr>
          </a:p>
        </p:txBody>
      </p:sp>
      <p:sp>
        <p:nvSpPr>
          <p:cNvPr id="115" name="Google Shape;115;p15"/>
          <p:cNvSpPr txBox="1"/>
          <p:nvPr/>
        </p:nvSpPr>
        <p:spPr>
          <a:xfrm>
            <a:off x="2323041" y="1277828"/>
            <a:ext cx="2913600" cy="969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1" i="0" u="none" strike="noStrike" cap="none">
                <a:solidFill>
                  <a:srgbClr val="454342"/>
                </a:solidFill>
                <a:latin typeface="Arial"/>
                <a:ea typeface="Arial"/>
                <a:cs typeface="Arial"/>
                <a:sym typeface="Arial"/>
              </a:rPr>
              <a:t>BROWNIE</a:t>
            </a:r>
            <a:endParaRPr sz="4000" b="1" i="0" u="none" strike="noStrike" cap="none">
              <a:solidFill>
                <a:srgbClr val="454342"/>
              </a:solidFill>
              <a:latin typeface="Arial"/>
              <a:ea typeface="Arial"/>
              <a:cs typeface="Arial"/>
              <a:sym typeface="Arial"/>
            </a:endParaRPr>
          </a:p>
          <a:p>
            <a:pPr marL="0" marR="0" lvl="0" indent="0" algn="ctr" rtl="0">
              <a:spcBef>
                <a:spcPts val="0"/>
              </a:spcBef>
              <a:spcAft>
                <a:spcPts val="0"/>
              </a:spcAft>
              <a:buNone/>
            </a:pPr>
            <a:r>
              <a:rPr lang="fr-FR" sz="2100" b="1" i="0" u="none" strike="noStrike" cap="none">
                <a:solidFill>
                  <a:srgbClr val="454342"/>
                </a:solidFill>
                <a:latin typeface="Arial"/>
                <a:ea typeface="Arial"/>
                <a:cs typeface="Arial"/>
                <a:sym typeface="Arial"/>
              </a:rPr>
              <a:t>CHOCOLAT LAIT</a:t>
            </a:r>
            <a:endParaRPr sz="1500"/>
          </a:p>
        </p:txBody>
      </p:sp>
      <p:pic>
        <p:nvPicPr>
          <p:cNvPr id="116" name="Google Shape;116;p15"/>
          <p:cNvPicPr preferRelativeResize="0"/>
          <p:nvPr/>
        </p:nvPicPr>
        <p:blipFill rotWithShape="1">
          <a:blip r:embed="rId4">
            <a:alphaModFix/>
          </a:blip>
          <a:srcRect/>
          <a:stretch/>
        </p:blipFill>
        <p:spPr>
          <a:xfrm>
            <a:off x="1789655" y="1345160"/>
            <a:ext cx="506402" cy="731308"/>
          </a:xfrm>
          <a:prstGeom prst="rect">
            <a:avLst/>
          </a:prstGeom>
          <a:noFill/>
          <a:ln>
            <a:noFill/>
          </a:ln>
        </p:spPr>
      </p:pic>
      <p:pic>
        <p:nvPicPr>
          <p:cNvPr id="117" name="Google Shape;117;p15"/>
          <p:cNvPicPr preferRelativeResize="0"/>
          <p:nvPr/>
        </p:nvPicPr>
        <p:blipFill rotWithShape="1">
          <a:blip r:embed="rId5">
            <a:alphaModFix/>
          </a:blip>
          <a:srcRect/>
          <a:stretch/>
        </p:blipFill>
        <p:spPr>
          <a:xfrm>
            <a:off x="5159616" y="1433494"/>
            <a:ext cx="435469" cy="642974"/>
          </a:xfrm>
          <a:prstGeom prst="rect">
            <a:avLst/>
          </a:prstGeom>
          <a:noFill/>
          <a:ln>
            <a:noFill/>
          </a:ln>
        </p:spPr>
      </p:pic>
      <p:sp>
        <p:nvSpPr>
          <p:cNvPr id="118" name="Google Shape;118;p15"/>
          <p:cNvSpPr txBox="1"/>
          <p:nvPr/>
        </p:nvSpPr>
        <p:spPr>
          <a:xfrm>
            <a:off x="2118213" y="5878988"/>
            <a:ext cx="3369300" cy="630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500" b="1" i="0" u="none" strike="noStrike" cap="none">
                <a:solidFill>
                  <a:srgbClr val="454342"/>
                </a:solidFill>
                <a:latin typeface="Arial"/>
                <a:ea typeface="Arial"/>
                <a:cs typeface="Arial"/>
                <a:sym typeface="Arial"/>
              </a:rPr>
              <a:t>VERSAILLAIS</a:t>
            </a:r>
            <a:endParaRPr sz="4700" b="1" i="0" u="none" strike="noStrike" cap="none">
              <a:solidFill>
                <a:srgbClr val="454342"/>
              </a:solidFill>
              <a:latin typeface="Arial"/>
              <a:ea typeface="Arial"/>
              <a:cs typeface="Arial"/>
              <a:sym typeface="Arial"/>
            </a:endParaRPr>
          </a:p>
        </p:txBody>
      </p:sp>
      <p:pic>
        <p:nvPicPr>
          <p:cNvPr id="119" name="Google Shape;119;p15"/>
          <p:cNvPicPr preferRelativeResize="0"/>
          <p:nvPr/>
        </p:nvPicPr>
        <p:blipFill rotWithShape="1">
          <a:blip r:embed="rId4">
            <a:alphaModFix/>
          </a:blip>
          <a:srcRect/>
          <a:stretch/>
        </p:blipFill>
        <p:spPr>
          <a:xfrm>
            <a:off x="1681127" y="5836591"/>
            <a:ext cx="506402" cy="731308"/>
          </a:xfrm>
          <a:prstGeom prst="rect">
            <a:avLst/>
          </a:prstGeom>
          <a:noFill/>
          <a:ln>
            <a:noFill/>
          </a:ln>
        </p:spPr>
      </p:pic>
      <p:pic>
        <p:nvPicPr>
          <p:cNvPr id="120" name="Google Shape;120;p15"/>
          <p:cNvPicPr preferRelativeResize="0"/>
          <p:nvPr/>
        </p:nvPicPr>
        <p:blipFill rotWithShape="1">
          <a:blip r:embed="rId5">
            <a:alphaModFix/>
          </a:blip>
          <a:srcRect/>
          <a:stretch/>
        </p:blipFill>
        <p:spPr>
          <a:xfrm>
            <a:off x="5443089" y="5880757"/>
            <a:ext cx="435469" cy="642974"/>
          </a:xfrm>
          <a:prstGeom prst="rect">
            <a:avLst/>
          </a:prstGeom>
          <a:noFill/>
          <a:ln>
            <a:noFill/>
          </a:ln>
        </p:spPr>
      </p:pic>
      <p:sp>
        <p:nvSpPr>
          <p:cNvPr id="121" name="Google Shape;121;p15"/>
          <p:cNvSpPr txBox="1"/>
          <p:nvPr/>
        </p:nvSpPr>
        <p:spPr>
          <a:xfrm>
            <a:off x="673062" y="7296253"/>
            <a:ext cx="1152000"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600"/>
              </a:spcBef>
              <a:spcAft>
                <a:spcPts val="0"/>
              </a:spcAft>
              <a:buNone/>
            </a:pPr>
            <a:r>
              <a:rPr lang="fr-FR" sz="1200" b="0" i="0" u="none" strike="noStrike" cap="none" dirty="0" smtClean="0">
                <a:solidFill>
                  <a:srgbClr val="454342"/>
                </a:solidFill>
                <a:latin typeface="Arial"/>
                <a:ea typeface="Arial"/>
                <a:cs typeface="Arial"/>
                <a:sym typeface="Arial"/>
              </a:rPr>
              <a:t>6/8 </a:t>
            </a:r>
            <a:r>
              <a:rPr lang="fr-FR" sz="1200" b="0" i="0" u="none" strike="noStrike" cap="none" dirty="0">
                <a:solidFill>
                  <a:srgbClr val="454342"/>
                </a:solidFill>
                <a:latin typeface="Arial"/>
                <a:ea typeface="Arial"/>
                <a:cs typeface="Arial"/>
                <a:sym typeface="Arial"/>
              </a:rPr>
              <a:t>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14</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a:p>
            <a:pPr marL="0" marR="0" lvl="0" indent="0" algn="ctr" rtl="0">
              <a:spcBef>
                <a:spcPts val="600"/>
              </a:spcBef>
              <a:spcAft>
                <a:spcPts val="0"/>
              </a:spcAft>
              <a:buNone/>
            </a:pPr>
            <a:r>
              <a:rPr lang="fr-FR" sz="1200" b="0" i="0" u="none" strike="noStrike" cap="none" dirty="0">
                <a:solidFill>
                  <a:srgbClr val="454342"/>
                </a:solidFill>
                <a:latin typeface="Arial"/>
                <a:ea typeface="Arial"/>
                <a:cs typeface="Arial"/>
                <a:sym typeface="Arial"/>
              </a:rPr>
              <a:t>10/12 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19</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p:txBody>
      </p:sp>
      <p:pic>
        <p:nvPicPr>
          <p:cNvPr id="122" name="Google Shape;122;p15" descr="C:\Users\n000208346.F9971\Pictures\BÛCHES\2020\1039_0-1.jpg"/>
          <p:cNvPicPr preferRelativeResize="0"/>
          <p:nvPr/>
        </p:nvPicPr>
        <p:blipFill rotWithShape="1">
          <a:blip r:embed="rId6">
            <a:alphaModFix/>
          </a:blip>
          <a:srcRect/>
          <a:stretch/>
        </p:blipFill>
        <p:spPr>
          <a:xfrm>
            <a:off x="2090812" y="2247425"/>
            <a:ext cx="3552300" cy="3074775"/>
          </a:xfrm>
          <a:prstGeom prst="rect">
            <a:avLst/>
          </a:prstGeom>
          <a:noFill/>
          <a:ln>
            <a:noFill/>
          </a:ln>
        </p:spPr>
      </p:pic>
      <p:pic>
        <p:nvPicPr>
          <p:cNvPr id="123" name="Google Shape;123;p15" descr="C:\Users\n000208346.F9971\Pictures\BÛCHES\2020\1041_0-1.jpg"/>
          <p:cNvPicPr preferRelativeResize="0"/>
          <p:nvPr/>
        </p:nvPicPr>
        <p:blipFill rotWithShape="1">
          <a:blip r:embed="rId7">
            <a:alphaModFix/>
          </a:blip>
          <a:srcRect l="4147" t="7433" r="4147" b="8878"/>
          <a:stretch/>
        </p:blipFill>
        <p:spPr>
          <a:xfrm>
            <a:off x="1998863" y="6770205"/>
            <a:ext cx="3910013" cy="3568220"/>
          </a:xfrm>
          <a:prstGeom prst="rect">
            <a:avLst/>
          </a:prstGeom>
          <a:noFill/>
          <a:ln>
            <a:noFill/>
          </a:ln>
        </p:spPr>
      </p:pic>
      <p:pic>
        <p:nvPicPr>
          <p:cNvPr id="15" name="Google Shape;103;p13"/>
          <p:cNvPicPr preferRelativeResize="0"/>
          <p:nvPr/>
        </p:nvPicPr>
        <p:blipFill rotWithShape="1">
          <a:blip r:embed="rId8">
            <a:alphaModFix/>
          </a:blip>
          <a:srcRect/>
          <a:stretch/>
        </p:blipFill>
        <p:spPr>
          <a:xfrm>
            <a:off x="5503652" y="1242204"/>
            <a:ext cx="276045" cy="224286"/>
          </a:xfrm>
          <a:prstGeom prst="rect">
            <a:avLst/>
          </a:prstGeom>
          <a:noFill/>
          <a:ln>
            <a:noFill/>
          </a:ln>
        </p:spPr>
      </p:pic>
      <p:pic>
        <p:nvPicPr>
          <p:cNvPr id="16" name="Google Shape;103;p13"/>
          <p:cNvPicPr preferRelativeResize="0"/>
          <p:nvPr/>
        </p:nvPicPr>
        <p:blipFill rotWithShape="1">
          <a:blip r:embed="rId8">
            <a:alphaModFix/>
          </a:blip>
          <a:srcRect/>
          <a:stretch/>
        </p:blipFill>
        <p:spPr>
          <a:xfrm>
            <a:off x="5952226" y="5710687"/>
            <a:ext cx="276045" cy="224286"/>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16"/>
          <p:cNvSpPr txBox="1"/>
          <p:nvPr/>
        </p:nvSpPr>
        <p:spPr>
          <a:xfrm>
            <a:off x="796375" y="1195638"/>
            <a:ext cx="5872800" cy="908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200" b="1" i="0" u="none" strike="noStrike" cap="none">
                <a:solidFill>
                  <a:srgbClr val="454342"/>
                </a:solidFill>
                <a:latin typeface="Arial"/>
                <a:ea typeface="Arial"/>
                <a:cs typeface="Arial"/>
                <a:sym typeface="Arial"/>
              </a:rPr>
              <a:t>FRAISE PISTACHE</a:t>
            </a:r>
            <a:endParaRPr sz="3200" b="1" i="0" u="none" strike="noStrike" cap="none">
              <a:solidFill>
                <a:srgbClr val="454342"/>
              </a:solidFill>
              <a:latin typeface="Arial"/>
              <a:ea typeface="Arial"/>
              <a:cs typeface="Arial"/>
              <a:sym typeface="Arial"/>
            </a:endParaRPr>
          </a:p>
          <a:p>
            <a:pPr marL="0" marR="0" lvl="0" indent="0" algn="ctr" rtl="0">
              <a:spcBef>
                <a:spcPts val="0"/>
              </a:spcBef>
              <a:spcAft>
                <a:spcPts val="0"/>
              </a:spcAft>
              <a:buNone/>
            </a:pPr>
            <a:r>
              <a:rPr lang="fr-FR" sz="2100" b="1" i="0" u="none" strike="noStrike" cap="none">
                <a:solidFill>
                  <a:srgbClr val="454342"/>
                </a:solidFill>
                <a:latin typeface="Arial"/>
                <a:ea typeface="Arial"/>
                <a:cs typeface="Arial"/>
                <a:sym typeface="Arial"/>
              </a:rPr>
              <a:t>YUZY</a:t>
            </a:r>
            <a:endParaRPr sz="2100" b="1" i="0" u="none" strike="noStrike" cap="none">
              <a:solidFill>
                <a:srgbClr val="454342"/>
              </a:solidFill>
              <a:latin typeface="Arial"/>
              <a:ea typeface="Arial"/>
              <a:cs typeface="Arial"/>
              <a:sym typeface="Arial"/>
            </a:endParaRPr>
          </a:p>
        </p:txBody>
      </p:sp>
      <p:pic>
        <p:nvPicPr>
          <p:cNvPr id="129" name="Google Shape;129;p16"/>
          <p:cNvPicPr preferRelativeResize="0"/>
          <p:nvPr/>
        </p:nvPicPr>
        <p:blipFill rotWithShape="1">
          <a:blip r:embed="rId4">
            <a:alphaModFix/>
          </a:blip>
          <a:srcRect/>
          <a:stretch/>
        </p:blipFill>
        <p:spPr>
          <a:xfrm>
            <a:off x="1286853" y="1195641"/>
            <a:ext cx="506402" cy="731308"/>
          </a:xfrm>
          <a:prstGeom prst="rect">
            <a:avLst/>
          </a:prstGeom>
          <a:noFill/>
          <a:ln>
            <a:noFill/>
          </a:ln>
        </p:spPr>
      </p:pic>
      <p:pic>
        <p:nvPicPr>
          <p:cNvPr id="130" name="Google Shape;130;p16"/>
          <p:cNvPicPr preferRelativeResize="0"/>
          <p:nvPr/>
        </p:nvPicPr>
        <p:blipFill rotWithShape="1">
          <a:blip r:embed="rId5">
            <a:alphaModFix/>
          </a:blip>
          <a:srcRect/>
          <a:stretch/>
        </p:blipFill>
        <p:spPr>
          <a:xfrm>
            <a:off x="5655019" y="1239805"/>
            <a:ext cx="435469" cy="642974"/>
          </a:xfrm>
          <a:prstGeom prst="rect">
            <a:avLst/>
          </a:prstGeom>
          <a:noFill/>
          <a:ln>
            <a:noFill/>
          </a:ln>
        </p:spPr>
      </p:pic>
      <p:sp>
        <p:nvSpPr>
          <p:cNvPr id="131" name="Google Shape;131;p16"/>
          <p:cNvSpPr txBox="1"/>
          <p:nvPr/>
        </p:nvSpPr>
        <p:spPr>
          <a:xfrm>
            <a:off x="129850" y="2915700"/>
            <a:ext cx="1340400" cy="1277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Biscuit moelleux à la pistache, croustillant gianduja, onctueuses mousses fraise, et yuzu. </a:t>
            </a:r>
            <a:endParaRPr sz="1100" b="0" i="0" u="none" strike="noStrike" cap="none">
              <a:solidFill>
                <a:schemeClr val="dk1"/>
              </a:solidFill>
              <a:latin typeface="Arial"/>
              <a:ea typeface="Arial"/>
              <a:cs typeface="Arial"/>
              <a:sym typeface="Arial"/>
            </a:endParaRPr>
          </a:p>
        </p:txBody>
      </p:sp>
      <p:sp>
        <p:nvSpPr>
          <p:cNvPr id="132" name="Google Shape;132;p16"/>
          <p:cNvSpPr txBox="1"/>
          <p:nvPr/>
        </p:nvSpPr>
        <p:spPr>
          <a:xfrm>
            <a:off x="5760617" y="2826010"/>
            <a:ext cx="1152147"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600"/>
              </a:spcBef>
              <a:spcAft>
                <a:spcPts val="0"/>
              </a:spcAft>
              <a:buNone/>
            </a:pPr>
            <a:r>
              <a:rPr lang="fr-FR" sz="1200" b="0" i="0" u="none" strike="noStrike" cap="none" dirty="0" smtClean="0">
                <a:solidFill>
                  <a:srgbClr val="454342"/>
                </a:solidFill>
                <a:latin typeface="Arial"/>
                <a:ea typeface="Arial"/>
                <a:cs typeface="Arial"/>
                <a:sym typeface="Arial"/>
              </a:rPr>
              <a:t>6/8 </a:t>
            </a:r>
            <a:r>
              <a:rPr lang="fr-FR" sz="1200" b="0" i="0" u="none" strike="noStrike" cap="none" dirty="0">
                <a:solidFill>
                  <a:srgbClr val="454342"/>
                </a:solidFill>
                <a:latin typeface="Arial"/>
                <a:ea typeface="Arial"/>
                <a:cs typeface="Arial"/>
                <a:sym typeface="Arial"/>
              </a:rPr>
              <a:t>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14</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a:p>
            <a:pPr marL="0" marR="0" lvl="0" indent="0" algn="ctr" rtl="0">
              <a:spcBef>
                <a:spcPts val="600"/>
              </a:spcBef>
              <a:spcAft>
                <a:spcPts val="0"/>
              </a:spcAft>
              <a:buNone/>
            </a:pPr>
            <a:r>
              <a:rPr lang="fr-FR" sz="1200" b="0" i="0" u="none" strike="noStrike" cap="none" dirty="0">
                <a:solidFill>
                  <a:srgbClr val="454342"/>
                </a:solidFill>
                <a:latin typeface="Arial"/>
                <a:ea typeface="Arial"/>
                <a:cs typeface="Arial"/>
                <a:sym typeface="Arial"/>
              </a:rPr>
              <a:t>10/12 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19</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p:txBody>
      </p:sp>
      <p:pic>
        <p:nvPicPr>
          <p:cNvPr id="133" name="Google Shape;133;p16" descr="C:\Users\n000208346.F9971\Pictures\BÛCHES\2020\1036_0-2.jpg"/>
          <p:cNvPicPr preferRelativeResize="0"/>
          <p:nvPr/>
        </p:nvPicPr>
        <p:blipFill rotWithShape="1">
          <a:blip r:embed="rId6">
            <a:alphaModFix/>
          </a:blip>
          <a:srcRect l="18527" t="18598" r="12702" b="10177"/>
          <a:stretch/>
        </p:blipFill>
        <p:spPr>
          <a:xfrm>
            <a:off x="1619050" y="2267850"/>
            <a:ext cx="3992773" cy="2876700"/>
          </a:xfrm>
          <a:prstGeom prst="rect">
            <a:avLst/>
          </a:prstGeom>
          <a:noFill/>
          <a:ln>
            <a:noFill/>
          </a:ln>
        </p:spPr>
      </p:pic>
      <p:sp>
        <p:nvSpPr>
          <p:cNvPr id="135" name="Google Shape;135;p16"/>
          <p:cNvSpPr txBox="1"/>
          <p:nvPr/>
        </p:nvSpPr>
        <p:spPr>
          <a:xfrm>
            <a:off x="2237827" y="5849928"/>
            <a:ext cx="3084000" cy="985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1" i="0" u="none" strike="noStrike" cap="none">
                <a:solidFill>
                  <a:srgbClr val="454342"/>
                </a:solidFill>
                <a:latin typeface="Arial"/>
                <a:ea typeface="Arial"/>
                <a:cs typeface="Arial"/>
                <a:sym typeface="Arial"/>
              </a:rPr>
              <a:t>FORÊT</a:t>
            </a:r>
            <a:endParaRPr sz="3600" b="1" i="0" u="none" strike="noStrike" cap="none">
              <a:solidFill>
                <a:srgbClr val="454342"/>
              </a:solidFill>
              <a:latin typeface="Arial"/>
              <a:ea typeface="Arial"/>
              <a:cs typeface="Arial"/>
              <a:sym typeface="Arial"/>
            </a:endParaRPr>
          </a:p>
          <a:p>
            <a:pPr marL="0" marR="0" lvl="0" indent="0" algn="ctr" rtl="0">
              <a:spcBef>
                <a:spcPts val="0"/>
              </a:spcBef>
              <a:spcAft>
                <a:spcPts val="0"/>
              </a:spcAft>
              <a:buNone/>
            </a:pPr>
            <a:r>
              <a:rPr lang="fr-FR" sz="2200" b="1" i="0" u="none" strike="noStrike" cap="none">
                <a:solidFill>
                  <a:srgbClr val="454342"/>
                </a:solidFill>
                <a:latin typeface="Arial"/>
                <a:ea typeface="Arial"/>
                <a:cs typeface="Arial"/>
                <a:sym typeface="Arial"/>
              </a:rPr>
              <a:t>NOIRE</a:t>
            </a:r>
            <a:endParaRPr sz="2200" b="1" i="0" u="none" strike="noStrike" cap="none">
              <a:solidFill>
                <a:srgbClr val="454342"/>
              </a:solidFill>
              <a:latin typeface="Arial"/>
              <a:ea typeface="Arial"/>
              <a:cs typeface="Arial"/>
              <a:sym typeface="Arial"/>
            </a:endParaRPr>
          </a:p>
        </p:txBody>
      </p:sp>
      <p:pic>
        <p:nvPicPr>
          <p:cNvPr id="136" name="Google Shape;136;p16"/>
          <p:cNvPicPr preferRelativeResize="0"/>
          <p:nvPr/>
        </p:nvPicPr>
        <p:blipFill rotWithShape="1">
          <a:blip r:embed="rId4">
            <a:alphaModFix/>
          </a:blip>
          <a:srcRect/>
          <a:stretch/>
        </p:blipFill>
        <p:spPr>
          <a:xfrm>
            <a:off x="2237827" y="5805761"/>
            <a:ext cx="506402" cy="731308"/>
          </a:xfrm>
          <a:prstGeom prst="rect">
            <a:avLst/>
          </a:prstGeom>
          <a:noFill/>
          <a:ln>
            <a:noFill/>
          </a:ln>
        </p:spPr>
      </p:pic>
      <p:pic>
        <p:nvPicPr>
          <p:cNvPr id="137" name="Google Shape;137;p16"/>
          <p:cNvPicPr preferRelativeResize="0"/>
          <p:nvPr/>
        </p:nvPicPr>
        <p:blipFill rotWithShape="1">
          <a:blip r:embed="rId5">
            <a:alphaModFix/>
          </a:blip>
          <a:srcRect/>
          <a:stretch/>
        </p:blipFill>
        <p:spPr>
          <a:xfrm>
            <a:off x="4879428" y="5849928"/>
            <a:ext cx="435469" cy="642974"/>
          </a:xfrm>
          <a:prstGeom prst="rect">
            <a:avLst/>
          </a:prstGeom>
          <a:noFill/>
          <a:ln>
            <a:noFill/>
          </a:ln>
        </p:spPr>
      </p:pic>
      <p:sp>
        <p:nvSpPr>
          <p:cNvPr id="140" name="Google Shape;140;p16"/>
          <p:cNvSpPr txBox="1"/>
          <p:nvPr/>
        </p:nvSpPr>
        <p:spPr>
          <a:xfrm>
            <a:off x="6691556" y="9714999"/>
            <a:ext cx="327300" cy="351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992" b="1" i="0" u="none" strike="noStrike" cap="none">
                <a:solidFill>
                  <a:srgbClr val="454342"/>
                </a:solidFill>
                <a:latin typeface="Calibri"/>
                <a:ea typeface="Calibri"/>
                <a:cs typeface="Calibri"/>
                <a:sym typeface="Calibri"/>
              </a:rPr>
              <a:t>0</a:t>
            </a:r>
            <a:r>
              <a:rPr lang="fr-FR" sz="992" b="1">
                <a:solidFill>
                  <a:srgbClr val="454342"/>
                </a:solidFill>
                <a:latin typeface="Calibri"/>
                <a:ea typeface="Calibri"/>
                <a:cs typeface="Calibri"/>
                <a:sym typeface="Calibri"/>
              </a:rPr>
              <a:t>3</a:t>
            </a:r>
            <a:endParaRPr sz="992" b="1" i="0" u="none" strike="noStrike" cap="none">
              <a:solidFill>
                <a:srgbClr val="454342"/>
              </a:solidFill>
              <a:latin typeface="Calibri"/>
              <a:ea typeface="Calibri"/>
              <a:cs typeface="Calibri"/>
              <a:sym typeface="Calibri"/>
            </a:endParaRPr>
          </a:p>
        </p:txBody>
      </p:sp>
      <p:sp>
        <p:nvSpPr>
          <p:cNvPr id="15" name="Rectangle 14"/>
          <p:cNvSpPr/>
          <p:nvPr/>
        </p:nvSpPr>
        <p:spPr>
          <a:xfrm>
            <a:off x="293298" y="6977108"/>
            <a:ext cx="1932317" cy="2462213"/>
          </a:xfrm>
          <a:prstGeom prst="rect">
            <a:avLst/>
          </a:prstGeom>
        </p:spPr>
        <p:txBody>
          <a:bodyPr wrap="square">
            <a:spAutoFit/>
          </a:bodyPr>
          <a:lstStyle/>
          <a:p>
            <a:pPr algn="ctr"/>
            <a:r>
              <a:rPr lang="fr-FR" b="1" dirty="0" smtClean="0">
                <a:latin typeface="Calibri" pitchFamily="34" charset="0"/>
              </a:rPr>
              <a:t>Biscuit moelleux au chocolat, garni d’une crème fouettée  kirsch et chocolat</a:t>
            </a:r>
          </a:p>
          <a:p>
            <a:pPr algn="ctr"/>
            <a:r>
              <a:rPr lang="fr-FR" dirty="0" smtClean="0"/>
              <a:t> </a:t>
            </a:r>
            <a:r>
              <a:rPr lang="fr-FR" b="1" dirty="0" smtClean="0"/>
              <a:t>p</a:t>
            </a:r>
            <a:r>
              <a:rPr lang="fr-FR" b="1" dirty="0" smtClean="0">
                <a:latin typeface="Calibri" pitchFamily="34" charset="0"/>
              </a:rPr>
              <a:t>arsemée de </a:t>
            </a:r>
            <a:r>
              <a:rPr lang="fr-FR" b="1" dirty="0" err="1" smtClean="0">
                <a:latin typeface="Calibri" pitchFamily="34" charset="0"/>
              </a:rPr>
              <a:t>griottine</a:t>
            </a:r>
            <a:endParaRPr lang="fr-FR" b="1" dirty="0" smtClean="0">
              <a:latin typeface="Calibri" pitchFamily="34" charset="0"/>
            </a:endParaRPr>
          </a:p>
          <a:p>
            <a:pPr algn="ctr"/>
            <a:r>
              <a:rPr lang="fr-FR" dirty="0" smtClean="0">
                <a:latin typeface="Calibri" pitchFamily="34" charset="0"/>
              </a:rPr>
              <a:t>. La bûche est masquée de chantilly et de copeaux de Chocolats fondants</a:t>
            </a:r>
          </a:p>
          <a:p>
            <a:r>
              <a:rPr lang="fr-FR" dirty="0" smtClean="0"/>
              <a:t/>
            </a:r>
            <a:br>
              <a:rPr lang="fr-FR" dirty="0" smtClean="0"/>
            </a:br>
            <a:endParaRPr lang="fr-FR" dirty="0"/>
          </a:p>
        </p:txBody>
      </p:sp>
      <p:sp>
        <p:nvSpPr>
          <p:cNvPr id="16" name="Google Shape;204;p20"/>
          <p:cNvSpPr txBox="1"/>
          <p:nvPr/>
        </p:nvSpPr>
        <p:spPr>
          <a:xfrm>
            <a:off x="5875576" y="6898257"/>
            <a:ext cx="1451066" cy="28862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dirty="0"/>
          </a:p>
          <a:p>
            <a:pPr marL="0" marR="0" lvl="0" indent="0" algn="ctr" rtl="0">
              <a:spcBef>
                <a:spcPts val="600"/>
              </a:spcBef>
              <a:spcAft>
                <a:spcPts val="0"/>
              </a:spcAft>
              <a:buNone/>
            </a:pPr>
            <a:r>
              <a:rPr lang="fr-FR" sz="1200" dirty="0" smtClean="0">
                <a:solidFill>
                  <a:srgbClr val="454342"/>
                </a:solidFill>
                <a:latin typeface="Arial"/>
                <a:ea typeface="Arial"/>
                <a:cs typeface="Arial"/>
                <a:sym typeface="Arial"/>
              </a:rPr>
              <a:t>10 </a:t>
            </a:r>
            <a:r>
              <a:rPr lang="fr-FR" sz="1200" dirty="0">
                <a:solidFill>
                  <a:srgbClr val="454342"/>
                </a:solidFill>
                <a:latin typeface="Arial"/>
                <a:ea typeface="Arial"/>
                <a:cs typeface="Arial"/>
                <a:sym typeface="Arial"/>
              </a:rPr>
              <a:t>pers</a:t>
            </a:r>
            <a:endParaRPr dirty="0"/>
          </a:p>
          <a:p>
            <a:pPr marL="0" marR="0" lvl="0" indent="0" algn="ctr" rtl="0">
              <a:spcBef>
                <a:spcPts val="0"/>
              </a:spcBef>
              <a:spcAft>
                <a:spcPts val="0"/>
              </a:spcAft>
              <a:buNone/>
            </a:pPr>
            <a:r>
              <a:rPr lang="fr-FR" sz="2800" b="1" dirty="0">
                <a:solidFill>
                  <a:srgbClr val="454342"/>
                </a:solidFill>
                <a:latin typeface="Arial"/>
                <a:ea typeface="Arial"/>
                <a:cs typeface="Arial"/>
                <a:sym typeface="Arial"/>
              </a:rPr>
              <a:t>1</a:t>
            </a:r>
            <a:r>
              <a:rPr lang="fr-FR" sz="2800" b="1" dirty="0">
                <a:solidFill>
                  <a:srgbClr val="454342"/>
                </a:solidFill>
              </a:rPr>
              <a:t>9</a:t>
            </a:r>
            <a:r>
              <a:rPr lang="fr-FR" sz="1600" b="1" dirty="0">
                <a:solidFill>
                  <a:srgbClr val="454342"/>
                </a:solidFill>
                <a:latin typeface="Arial"/>
                <a:ea typeface="Arial"/>
                <a:cs typeface="Arial"/>
                <a:sym typeface="Arial"/>
              </a:rPr>
              <a:t>€</a:t>
            </a:r>
            <a:r>
              <a:rPr lang="fr-FR" sz="1600" b="1" dirty="0" smtClean="0">
                <a:solidFill>
                  <a:srgbClr val="454342"/>
                </a:solidFill>
                <a:latin typeface="Arial"/>
                <a:ea typeface="Arial"/>
                <a:cs typeface="Arial"/>
                <a:sym typeface="Arial"/>
              </a:rPr>
              <a:t>99</a:t>
            </a:r>
          </a:p>
          <a:p>
            <a:pPr marL="0" marR="0" lvl="0" indent="0" algn="ctr" rtl="0">
              <a:spcBef>
                <a:spcPts val="0"/>
              </a:spcBef>
              <a:spcAft>
                <a:spcPts val="0"/>
              </a:spcAft>
              <a:buNone/>
            </a:pPr>
            <a:r>
              <a:rPr lang="fr-FR" sz="1200" dirty="0" smtClean="0">
                <a:solidFill>
                  <a:srgbClr val="454342"/>
                </a:solidFill>
              </a:rPr>
              <a:t>14 pers </a:t>
            </a:r>
          </a:p>
          <a:p>
            <a:pPr marL="0" marR="0" lvl="0" indent="0" algn="ctr" rtl="0">
              <a:spcBef>
                <a:spcPts val="0"/>
              </a:spcBef>
              <a:spcAft>
                <a:spcPts val="0"/>
              </a:spcAft>
              <a:buNone/>
            </a:pPr>
            <a:r>
              <a:rPr lang="fr-FR" sz="2800" b="1" dirty="0" smtClean="0">
                <a:solidFill>
                  <a:srgbClr val="454342"/>
                </a:solidFill>
                <a:latin typeface="Arial"/>
                <a:ea typeface="Arial"/>
                <a:cs typeface="Arial"/>
                <a:sym typeface="Arial"/>
              </a:rPr>
              <a:t>24€</a:t>
            </a:r>
            <a:r>
              <a:rPr lang="fr-FR" sz="1600" b="1" dirty="0" smtClean="0">
                <a:solidFill>
                  <a:srgbClr val="454342"/>
                </a:solidFill>
                <a:latin typeface="Arial"/>
                <a:ea typeface="Arial"/>
                <a:cs typeface="Arial"/>
                <a:sym typeface="Arial"/>
              </a:rPr>
              <a:t>99</a:t>
            </a:r>
          </a:p>
          <a:p>
            <a:pPr marL="0" marR="0" lvl="0" indent="0" algn="ctr" rtl="0">
              <a:spcBef>
                <a:spcPts val="0"/>
              </a:spcBef>
              <a:spcAft>
                <a:spcPts val="0"/>
              </a:spcAft>
              <a:buNone/>
            </a:pPr>
            <a:endParaRPr sz="1800" b="1" dirty="0">
              <a:solidFill>
                <a:srgbClr val="454342"/>
              </a:solidFill>
              <a:latin typeface="Arial"/>
              <a:ea typeface="Arial"/>
              <a:cs typeface="Arial"/>
              <a:sym typeface="Arial"/>
            </a:endParaRPr>
          </a:p>
        </p:txBody>
      </p:sp>
      <p:pic>
        <p:nvPicPr>
          <p:cNvPr id="17" name="Picture 2" descr="C:\prive\photo\buches\10122011161.jpg"/>
          <p:cNvPicPr>
            <a:picLocks noChangeAspect="1" noChangeArrowheads="1"/>
          </p:cNvPicPr>
          <p:nvPr/>
        </p:nvPicPr>
        <p:blipFill>
          <a:blip r:embed="rId7"/>
          <a:srcRect/>
          <a:stretch>
            <a:fillRect/>
          </a:stretch>
        </p:blipFill>
        <p:spPr bwMode="auto">
          <a:xfrm>
            <a:off x="2360701" y="6780362"/>
            <a:ext cx="3463805" cy="2939990"/>
          </a:xfrm>
          <a:prstGeom prst="rect">
            <a:avLst/>
          </a:prstGeom>
          <a:noFill/>
        </p:spPr>
      </p:pic>
      <p:pic>
        <p:nvPicPr>
          <p:cNvPr id="18" name="Google Shape;103;p13"/>
          <p:cNvPicPr preferRelativeResize="0"/>
          <p:nvPr/>
        </p:nvPicPr>
        <p:blipFill rotWithShape="1">
          <a:blip r:embed="rId8">
            <a:alphaModFix/>
          </a:blip>
          <a:srcRect/>
          <a:stretch/>
        </p:blipFill>
        <p:spPr>
          <a:xfrm>
            <a:off x="6072996" y="1138686"/>
            <a:ext cx="276045" cy="224286"/>
          </a:xfrm>
          <a:prstGeom prst="rect">
            <a:avLst/>
          </a:prstGeom>
          <a:noFill/>
          <a:ln>
            <a:noFill/>
          </a:ln>
        </p:spPr>
      </p:pic>
      <p:pic>
        <p:nvPicPr>
          <p:cNvPr id="19" name="Google Shape;103;p13"/>
          <p:cNvPicPr preferRelativeResize="0"/>
          <p:nvPr/>
        </p:nvPicPr>
        <p:blipFill rotWithShape="1">
          <a:blip r:embed="rId8">
            <a:alphaModFix/>
          </a:blip>
          <a:srcRect/>
          <a:stretch/>
        </p:blipFill>
        <p:spPr>
          <a:xfrm>
            <a:off x="5417388" y="5710687"/>
            <a:ext cx="276045" cy="22428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17"/>
          <p:cNvSpPr txBox="1"/>
          <p:nvPr/>
        </p:nvSpPr>
        <p:spPr>
          <a:xfrm>
            <a:off x="6691556" y="9714999"/>
            <a:ext cx="327427" cy="3516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992" b="1" i="0" u="none" strike="noStrike" cap="none">
                <a:solidFill>
                  <a:srgbClr val="454342"/>
                </a:solidFill>
                <a:latin typeface="Calibri"/>
                <a:ea typeface="Calibri"/>
                <a:cs typeface="Calibri"/>
                <a:sym typeface="Calibri"/>
              </a:rPr>
              <a:t>04</a:t>
            </a:r>
            <a:endParaRPr sz="992" b="1" i="0" u="none" strike="noStrike" cap="none">
              <a:solidFill>
                <a:srgbClr val="454342"/>
              </a:solidFill>
              <a:latin typeface="Calibri"/>
              <a:ea typeface="Calibri"/>
              <a:cs typeface="Calibri"/>
              <a:sym typeface="Calibri"/>
            </a:endParaRPr>
          </a:p>
        </p:txBody>
      </p:sp>
      <p:sp>
        <p:nvSpPr>
          <p:cNvPr id="146" name="Google Shape;146;p17"/>
          <p:cNvSpPr txBox="1"/>
          <p:nvPr/>
        </p:nvSpPr>
        <p:spPr>
          <a:xfrm>
            <a:off x="1867419" y="1199595"/>
            <a:ext cx="3395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1" i="0" u="none" strike="noStrike" cap="none">
                <a:solidFill>
                  <a:srgbClr val="454342"/>
                </a:solidFill>
                <a:latin typeface="Arial"/>
                <a:ea typeface="Arial"/>
                <a:cs typeface="Arial"/>
                <a:sym typeface="Arial"/>
              </a:rPr>
              <a:t>TIRAMISU</a:t>
            </a:r>
            <a:endParaRPr sz="3600" b="1" i="0" u="none" strike="noStrike" cap="none">
              <a:solidFill>
                <a:srgbClr val="454342"/>
              </a:solidFill>
              <a:latin typeface="Arial"/>
              <a:ea typeface="Arial"/>
              <a:cs typeface="Arial"/>
              <a:sym typeface="Arial"/>
            </a:endParaRPr>
          </a:p>
        </p:txBody>
      </p:sp>
      <p:pic>
        <p:nvPicPr>
          <p:cNvPr id="147" name="Google Shape;147;p17"/>
          <p:cNvPicPr preferRelativeResize="0"/>
          <p:nvPr/>
        </p:nvPicPr>
        <p:blipFill rotWithShape="1">
          <a:blip r:embed="rId4">
            <a:alphaModFix/>
          </a:blip>
          <a:srcRect/>
          <a:stretch/>
        </p:blipFill>
        <p:spPr>
          <a:xfrm>
            <a:off x="1922903" y="1157107"/>
            <a:ext cx="506402" cy="731308"/>
          </a:xfrm>
          <a:prstGeom prst="rect">
            <a:avLst/>
          </a:prstGeom>
          <a:noFill/>
          <a:ln>
            <a:noFill/>
          </a:ln>
        </p:spPr>
      </p:pic>
      <p:pic>
        <p:nvPicPr>
          <p:cNvPr id="148" name="Google Shape;148;p17"/>
          <p:cNvPicPr preferRelativeResize="0"/>
          <p:nvPr/>
        </p:nvPicPr>
        <p:blipFill rotWithShape="1">
          <a:blip r:embed="rId5">
            <a:alphaModFix/>
          </a:blip>
          <a:srcRect/>
          <a:stretch/>
        </p:blipFill>
        <p:spPr>
          <a:xfrm>
            <a:off x="4968071" y="1201374"/>
            <a:ext cx="435469" cy="642974"/>
          </a:xfrm>
          <a:prstGeom prst="rect">
            <a:avLst/>
          </a:prstGeom>
          <a:noFill/>
          <a:ln>
            <a:noFill/>
          </a:ln>
        </p:spPr>
      </p:pic>
      <p:pic>
        <p:nvPicPr>
          <p:cNvPr id="149" name="Google Shape;149;p17"/>
          <p:cNvPicPr preferRelativeResize="0"/>
          <p:nvPr/>
        </p:nvPicPr>
        <p:blipFill rotWithShape="1">
          <a:blip r:embed="rId4">
            <a:alphaModFix/>
          </a:blip>
          <a:srcRect/>
          <a:stretch/>
        </p:blipFill>
        <p:spPr>
          <a:xfrm>
            <a:off x="2199279" y="5849913"/>
            <a:ext cx="506402" cy="731308"/>
          </a:xfrm>
          <a:prstGeom prst="rect">
            <a:avLst/>
          </a:prstGeom>
          <a:noFill/>
          <a:ln>
            <a:noFill/>
          </a:ln>
        </p:spPr>
      </p:pic>
      <p:sp>
        <p:nvSpPr>
          <p:cNvPr id="150" name="Google Shape;150;p17"/>
          <p:cNvSpPr txBox="1"/>
          <p:nvPr/>
        </p:nvSpPr>
        <p:spPr>
          <a:xfrm>
            <a:off x="332508" y="3179953"/>
            <a:ext cx="1590395"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Bandes de biscuits cuillère, génoises imbibées de sirop café,  onctueuse mousse mascarpone, crémeux café, chantilly légèrement poudrée de cacao.</a:t>
            </a:r>
            <a:endParaRPr sz="1100" b="0" i="0" u="none" strike="noStrike" cap="none">
              <a:solidFill>
                <a:schemeClr val="dk1"/>
              </a:solidFill>
              <a:latin typeface="Arial"/>
              <a:ea typeface="Arial"/>
              <a:cs typeface="Arial"/>
              <a:sym typeface="Arial"/>
            </a:endParaRPr>
          </a:p>
        </p:txBody>
      </p:sp>
      <p:sp>
        <p:nvSpPr>
          <p:cNvPr id="151" name="Google Shape;151;p17"/>
          <p:cNvSpPr txBox="1"/>
          <p:nvPr/>
        </p:nvSpPr>
        <p:spPr>
          <a:xfrm>
            <a:off x="74325" y="8216325"/>
            <a:ext cx="1590300" cy="939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Biscuit suprême au cacao, mousse onctueuse au chocolat noir parsemée de noisettes caramélisées. </a:t>
            </a:r>
            <a:endParaRPr sz="1100" b="0" i="0" u="none" strike="noStrike" cap="none">
              <a:solidFill>
                <a:schemeClr val="dk1"/>
              </a:solidFill>
              <a:latin typeface="Arial"/>
              <a:ea typeface="Arial"/>
              <a:cs typeface="Arial"/>
              <a:sym typeface="Arial"/>
            </a:endParaRPr>
          </a:p>
        </p:txBody>
      </p:sp>
      <p:sp>
        <p:nvSpPr>
          <p:cNvPr id="152" name="Google Shape;152;p17"/>
          <p:cNvSpPr txBox="1"/>
          <p:nvPr/>
        </p:nvSpPr>
        <p:spPr>
          <a:xfrm>
            <a:off x="5760617" y="2826010"/>
            <a:ext cx="1152147"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600"/>
              </a:spcBef>
              <a:spcAft>
                <a:spcPts val="0"/>
              </a:spcAft>
              <a:buNone/>
            </a:pPr>
            <a:r>
              <a:rPr lang="fr-FR" sz="1200" b="0" i="0" u="none" strike="noStrike" cap="none" dirty="0" smtClean="0">
                <a:solidFill>
                  <a:srgbClr val="454342"/>
                </a:solidFill>
                <a:latin typeface="Arial"/>
                <a:ea typeface="Arial"/>
                <a:cs typeface="Arial"/>
                <a:sym typeface="Arial"/>
              </a:rPr>
              <a:t>6/8 </a:t>
            </a:r>
            <a:r>
              <a:rPr lang="fr-FR" sz="1200" b="0" i="0" u="none" strike="noStrike" cap="none" dirty="0">
                <a:solidFill>
                  <a:srgbClr val="454342"/>
                </a:solidFill>
                <a:latin typeface="Arial"/>
                <a:ea typeface="Arial"/>
                <a:cs typeface="Arial"/>
                <a:sym typeface="Arial"/>
              </a:rPr>
              <a:t>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13</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a:p>
            <a:pPr marL="0" marR="0" lvl="0" indent="0" algn="ctr" rtl="0">
              <a:spcBef>
                <a:spcPts val="600"/>
              </a:spcBef>
              <a:spcAft>
                <a:spcPts val="0"/>
              </a:spcAft>
              <a:buNone/>
            </a:pPr>
            <a:r>
              <a:rPr lang="fr-FR" sz="1200" b="0" i="0" u="none" strike="noStrike" cap="none" dirty="0">
                <a:solidFill>
                  <a:srgbClr val="454342"/>
                </a:solidFill>
                <a:latin typeface="Arial"/>
                <a:ea typeface="Arial"/>
                <a:cs typeface="Arial"/>
                <a:sym typeface="Arial"/>
              </a:rPr>
              <a:t>10/12 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19</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p:txBody>
      </p:sp>
      <p:sp>
        <p:nvSpPr>
          <p:cNvPr id="153" name="Google Shape;153;p17"/>
          <p:cNvSpPr txBox="1"/>
          <p:nvPr/>
        </p:nvSpPr>
        <p:spPr>
          <a:xfrm>
            <a:off x="2023277" y="5794016"/>
            <a:ext cx="30840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1" i="0" u="none" strike="noStrike" cap="none">
                <a:solidFill>
                  <a:srgbClr val="454342"/>
                </a:solidFill>
                <a:latin typeface="Arial"/>
                <a:ea typeface="Arial"/>
                <a:cs typeface="Arial"/>
                <a:sym typeface="Arial"/>
              </a:rPr>
              <a:t>SAPIN</a:t>
            </a:r>
            <a:endParaRPr sz="3600" b="1" i="0" u="none" strike="noStrike" cap="none">
              <a:solidFill>
                <a:srgbClr val="454342"/>
              </a:solidFill>
              <a:latin typeface="Arial"/>
              <a:ea typeface="Arial"/>
              <a:cs typeface="Arial"/>
              <a:sym typeface="Arial"/>
            </a:endParaRPr>
          </a:p>
          <a:p>
            <a:pPr marL="0" marR="0" lvl="0" indent="0" algn="ctr" rtl="0">
              <a:spcBef>
                <a:spcPts val="0"/>
              </a:spcBef>
              <a:spcAft>
                <a:spcPts val="0"/>
              </a:spcAft>
              <a:buNone/>
            </a:pPr>
            <a:r>
              <a:rPr lang="fr-FR" sz="2000" b="1" i="0" u="none" strike="noStrike" cap="none">
                <a:solidFill>
                  <a:srgbClr val="454342"/>
                </a:solidFill>
                <a:latin typeface="Arial"/>
                <a:ea typeface="Arial"/>
                <a:cs typeface="Arial"/>
                <a:sym typeface="Arial"/>
              </a:rPr>
              <a:t>NOISELIA</a:t>
            </a:r>
            <a:endParaRPr sz="2000" b="1" i="0" u="none" strike="noStrike" cap="none">
              <a:solidFill>
                <a:srgbClr val="454342"/>
              </a:solidFill>
              <a:latin typeface="Arial"/>
              <a:ea typeface="Arial"/>
              <a:cs typeface="Arial"/>
              <a:sym typeface="Arial"/>
            </a:endParaRPr>
          </a:p>
        </p:txBody>
      </p:sp>
      <p:pic>
        <p:nvPicPr>
          <p:cNvPr id="154" name="Google Shape;154;p17"/>
          <p:cNvPicPr preferRelativeResize="0"/>
          <p:nvPr/>
        </p:nvPicPr>
        <p:blipFill rotWithShape="1">
          <a:blip r:embed="rId5">
            <a:alphaModFix/>
          </a:blip>
          <a:srcRect/>
          <a:stretch/>
        </p:blipFill>
        <p:spPr>
          <a:xfrm>
            <a:off x="4405784" y="5949668"/>
            <a:ext cx="435469" cy="642974"/>
          </a:xfrm>
          <a:prstGeom prst="rect">
            <a:avLst/>
          </a:prstGeom>
          <a:noFill/>
          <a:ln>
            <a:noFill/>
          </a:ln>
        </p:spPr>
      </p:pic>
      <p:sp>
        <p:nvSpPr>
          <p:cNvPr id="155" name="Google Shape;155;p17"/>
          <p:cNvSpPr txBox="1"/>
          <p:nvPr/>
        </p:nvSpPr>
        <p:spPr>
          <a:xfrm>
            <a:off x="5760616" y="7877133"/>
            <a:ext cx="115214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a:solidFill>
                  <a:srgbClr val="454342"/>
                </a:solidFill>
                <a:latin typeface="Arial"/>
                <a:ea typeface="Arial"/>
                <a:cs typeface="Arial"/>
                <a:sym typeface="Arial"/>
              </a:rPr>
              <a:t>6/8 pers</a:t>
            </a:r>
            <a:endParaRPr/>
          </a:p>
          <a:p>
            <a:pPr marL="0" marR="0" lvl="0" indent="0" algn="ctr" rtl="0">
              <a:spcBef>
                <a:spcPts val="0"/>
              </a:spcBef>
              <a:spcAft>
                <a:spcPts val="0"/>
              </a:spcAft>
              <a:buNone/>
            </a:pPr>
            <a:r>
              <a:rPr lang="fr-FR" sz="2800" b="1" i="0" u="none" strike="noStrike" cap="none">
                <a:solidFill>
                  <a:srgbClr val="454342"/>
                </a:solidFill>
                <a:latin typeface="Arial"/>
                <a:ea typeface="Arial"/>
                <a:cs typeface="Arial"/>
                <a:sym typeface="Arial"/>
              </a:rPr>
              <a:t>13</a:t>
            </a:r>
            <a:r>
              <a:rPr lang="fr-FR" sz="1600" b="1" i="0" u="none" strike="noStrike" cap="none">
                <a:solidFill>
                  <a:srgbClr val="454342"/>
                </a:solidFill>
                <a:latin typeface="Arial"/>
                <a:ea typeface="Arial"/>
                <a:cs typeface="Arial"/>
                <a:sym typeface="Arial"/>
              </a:rPr>
              <a:t>€99</a:t>
            </a:r>
            <a:endParaRPr sz="1800" b="1" i="0" u="none" strike="noStrike" cap="none">
              <a:solidFill>
                <a:srgbClr val="454342"/>
              </a:solidFill>
              <a:latin typeface="Arial"/>
              <a:ea typeface="Arial"/>
              <a:cs typeface="Arial"/>
              <a:sym typeface="Arial"/>
            </a:endParaRPr>
          </a:p>
        </p:txBody>
      </p:sp>
      <p:pic>
        <p:nvPicPr>
          <p:cNvPr id="156" name="Google Shape;156;p17" descr="C:\Users\n000208346.F9971\Pictures\BÛCHES\2021\BUCHE-TIRAMISU_450049.jpg"/>
          <p:cNvPicPr preferRelativeResize="0"/>
          <p:nvPr/>
        </p:nvPicPr>
        <p:blipFill rotWithShape="1">
          <a:blip r:embed="rId6">
            <a:alphaModFix/>
          </a:blip>
          <a:srcRect/>
          <a:stretch/>
        </p:blipFill>
        <p:spPr>
          <a:xfrm>
            <a:off x="2081988" y="1949425"/>
            <a:ext cx="3395700" cy="3395700"/>
          </a:xfrm>
          <a:prstGeom prst="rect">
            <a:avLst/>
          </a:prstGeom>
          <a:noFill/>
          <a:ln>
            <a:noFill/>
          </a:ln>
        </p:spPr>
      </p:pic>
      <p:pic>
        <p:nvPicPr>
          <p:cNvPr id="157" name="Google Shape;157;p17" descr="C:\Users\n000208346.F9971\Pictures\BÛCHES\2021\SAPIN-NOISELIA_451160.jpg"/>
          <p:cNvPicPr preferRelativeResize="0"/>
          <p:nvPr/>
        </p:nvPicPr>
        <p:blipFill rotWithShape="1">
          <a:blip r:embed="rId7">
            <a:alphaModFix/>
          </a:blip>
          <a:srcRect l="3872" t="21193" b="7338"/>
          <a:stretch/>
        </p:blipFill>
        <p:spPr>
          <a:xfrm>
            <a:off x="1736550" y="6844748"/>
            <a:ext cx="3952162" cy="3068877"/>
          </a:xfrm>
          <a:prstGeom prst="rect">
            <a:avLst/>
          </a:prstGeom>
          <a:noFill/>
          <a:ln>
            <a:noFill/>
          </a:ln>
        </p:spPr>
      </p:pic>
      <p:pic>
        <p:nvPicPr>
          <p:cNvPr id="158" name="Google Shape;158;p17"/>
          <p:cNvPicPr preferRelativeResize="0"/>
          <p:nvPr/>
        </p:nvPicPr>
        <p:blipFill>
          <a:blip r:embed="rId8">
            <a:alphaModFix/>
          </a:blip>
          <a:stretch>
            <a:fillRect/>
          </a:stretch>
        </p:blipFill>
        <p:spPr>
          <a:xfrm rot="1612849">
            <a:off x="6227350" y="6243571"/>
            <a:ext cx="991349" cy="564553"/>
          </a:xfrm>
          <a:prstGeom prst="rect">
            <a:avLst/>
          </a:prstGeom>
          <a:noFill/>
          <a:ln>
            <a:noFill/>
          </a:ln>
        </p:spPr>
      </p:pic>
      <p:pic>
        <p:nvPicPr>
          <p:cNvPr id="159" name="Google Shape;159;p17"/>
          <p:cNvPicPr preferRelativeResize="0"/>
          <p:nvPr/>
        </p:nvPicPr>
        <p:blipFill>
          <a:blip r:embed="rId8">
            <a:alphaModFix/>
          </a:blip>
          <a:stretch>
            <a:fillRect/>
          </a:stretch>
        </p:blipFill>
        <p:spPr>
          <a:xfrm rot="1612849">
            <a:off x="6400075" y="1240496"/>
            <a:ext cx="991349" cy="564553"/>
          </a:xfrm>
          <a:prstGeom prst="rect">
            <a:avLst/>
          </a:prstGeom>
          <a:noFill/>
          <a:ln>
            <a:noFill/>
          </a:ln>
        </p:spPr>
      </p:pic>
      <p:pic>
        <p:nvPicPr>
          <p:cNvPr id="17" name="Google Shape;103;p13"/>
          <p:cNvPicPr preferRelativeResize="0"/>
          <p:nvPr/>
        </p:nvPicPr>
        <p:blipFill rotWithShape="1">
          <a:blip r:embed="rId9">
            <a:alphaModFix/>
          </a:blip>
          <a:srcRect/>
          <a:stretch/>
        </p:blipFill>
        <p:spPr>
          <a:xfrm>
            <a:off x="5503652" y="1173192"/>
            <a:ext cx="276045" cy="224286"/>
          </a:xfrm>
          <a:prstGeom prst="rect">
            <a:avLst/>
          </a:prstGeom>
          <a:noFill/>
          <a:ln>
            <a:noFill/>
          </a:ln>
        </p:spPr>
      </p:pic>
      <p:pic>
        <p:nvPicPr>
          <p:cNvPr id="18" name="Google Shape;103;p13"/>
          <p:cNvPicPr preferRelativeResize="0"/>
          <p:nvPr/>
        </p:nvPicPr>
        <p:blipFill rotWithShape="1">
          <a:blip r:embed="rId9">
            <a:alphaModFix/>
          </a:blip>
          <a:srcRect/>
          <a:stretch/>
        </p:blipFill>
        <p:spPr>
          <a:xfrm>
            <a:off x="4986067" y="5710687"/>
            <a:ext cx="276045" cy="22428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18"/>
          <p:cNvSpPr txBox="1"/>
          <p:nvPr/>
        </p:nvSpPr>
        <p:spPr>
          <a:xfrm>
            <a:off x="6691556" y="9714999"/>
            <a:ext cx="327427" cy="3516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992" b="1" i="0" u="none" strike="noStrike" cap="none">
                <a:solidFill>
                  <a:srgbClr val="454342"/>
                </a:solidFill>
                <a:latin typeface="Calibri"/>
                <a:ea typeface="Calibri"/>
                <a:cs typeface="Calibri"/>
                <a:sym typeface="Calibri"/>
              </a:rPr>
              <a:t>05</a:t>
            </a:r>
            <a:endParaRPr sz="992" b="1" i="0" u="none" strike="noStrike" cap="none">
              <a:solidFill>
                <a:srgbClr val="454342"/>
              </a:solidFill>
              <a:latin typeface="Calibri"/>
              <a:ea typeface="Calibri"/>
              <a:cs typeface="Calibri"/>
              <a:sym typeface="Calibri"/>
            </a:endParaRPr>
          </a:p>
        </p:txBody>
      </p:sp>
      <p:sp>
        <p:nvSpPr>
          <p:cNvPr id="165" name="Google Shape;165;p18"/>
          <p:cNvSpPr txBox="1"/>
          <p:nvPr/>
        </p:nvSpPr>
        <p:spPr>
          <a:xfrm>
            <a:off x="1863435" y="1196188"/>
            <a:ext cx="3832800" cy="985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1" i="0" u="none" strike="noStrike" cap="none">
                <a:solidFill>
                  <a:srgbClr val="454342"/>
                </a:solidFill>
                <a:latin typeface="Arial"/>
                <a:ea typeface="Arial"/>
                <a:cs typeface="Arial"/>
                <a:sym typeface="Arial"/>
              </a:rPr>
              <a:t>CHARLOTTE</a:t>
            </a:r>
            <a:endParaRPr sz="4800" b="1" i="0" u="none" strike="noStrike" cap="none">
              <a:solidFill>
                <a:srgbClr val="454342"/>
              </a:solidFill>
              <a:latin typeface="Arial"/>
              <a:ea typeface="Arial"/>
              <a:cs typeface="Arial"/>
              <a:sym typeface="Arial"/>
            </a:endParaRPr>
          </a:p>
          <a:p>
            <a:pPr marL="0" marR="0" lvl="0" indent="0" algn="ctr" rtl="0">
              <a:spcBef>
                <a:spcPts val="0"/>
              </a:spcBef>
              <a:spcAft>
                <a:spcPts val="0"/>
              </a:spcAft>
              <a:buNone/>
            </a:pPr>
            <a:r>
              <a:rPr lang="fr-FR" sz="2200" b="1" i="0" u="none" strike="noStrike" cap="none">
                <a:solidFill>
                  <a:srgbClr val="454342"/>
                </a:solidFill>
                <a:latin typeface="Arial"/>
                <a:ea typeface="Arial"/>
                <a:cs typeface="Arial"/>
                <a:sym typeface="Arial"/>
              </a:rPr>
              <a:t>FRAISE</a:t>
            </a:r>
            <a:endParaRPr sz="2200" b="1" i="0" u="none" strike="noStrike" cap="none">
              <a:solidFill>
                <a:srgbClr val="454342"/>
              </a:solidFill>
              <a:latin typeface="Arial"/>
              <a:ea typeface="Arial"/>
              <a:cs typeface="Arial"/>
              <a:sym typeface="Arial"/>
            </a:endParaRPr>
          </a:p>
        </p:txBody>
      </p:sp>
      <p:pic>
        <p:nvPicPr>
          <p:cNvPr id="166" name="Google Shape;166;p18"/>
          <p:cNvPicPr preferRelativeResize="0"/>
          <p:nvPr/>
        </p:nvPicPr>
        <p:blipFill rotWithShape="1">
          <a:blip r:embed="rId4">
            <a:alphaModFix/>
          </a:blip>
          <a:srcRect/>
          <a:stretch/>
        </p:blipFill>
        <p:spPr>
          <a:xfrm>
            <a:off x="1731423" y="1160933"/>
            <a:ext cx="506402" cy="731308"/>
          </a:xfrm>
          <a:prstGeom prst="rect">
            <a:avLst/>
          </a:prstGeom>
          <a:noFill/>
          <a:ln>
            <a:noFill/>
          </a:ln>
        </p:spPr>
      </p:pic>
      <p:pic>
        <p:nvPicPr>
          <p:cNvPr id="167" name="Google Shape;167;p18"/>
          <p:cNvPicPr preferRelativeResize="0"/>
          <p:nvPr/>
        </p:nvPicPr>
        <p:blipFill rotWithShape="1">
          <a:blip r:embed="rId5">
            <a:alphaModFix/>
          </a:blip>
          <a:srcRect/>
          <a:stretch/>
        </p:blipFill>
        <p:spPr>
          <a:xfrm>
            <a:off x="5387457" y="1249273"/>
            <a:ext cx="435469" cy="642974"/>
          </a:xfrm>
          <a:prstGeom prst="rect">
            <a:avLst/>
          </a:prstGeom>
          <a:noFill/>
          <a:ln>
            <a:noFill/>
          </a:ln>
        </p:spPr>
      </p:pic>
      <p:sp>
        <p:nvSpPr>
          <p:cNvPr id="168" name="Google Shape;168;p18"/>
          <p:cNvSpPr txBox="1"/>
          <p:nvPr/>
        </p:nvSpPr>
        <p:spPr>
          <a:xfrm>
            <a:off x="2208439" y="5746303"/>
            <a:ext cx="30840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1" i="0" u="none" strike="noStrike" cap="none">
                <a:solidFill>
                  <a:srgbClr val="454342"/>
                </a:solidFill>
                <a:latin typeface="Arial"/>
                <a:ea typeface="Arial"/>
                <a:cs typeface="Arial"/>
                <a:sym typeface="Arial"/>
              </a:rPr>
              <a:t>PRINCESSE</a:t>
            </a:r>
            <a:endParaRPr sz="3600" b="1" i="0" u="none" strike="noStrike" cap="none">
              <a:solidFill>
                <a:srgbClr val="454342"/>
              </a:solidFill>
              <a:latin typeface="Arial"/>
              <a:ea typeface="Arial"/>
              <a:cs typeface="Arial"/>
              <a:sym typeface="Arial"/>
            </a:endParaRPr>
          </a:p>
          <a:p>
            <a:pPr marL="0" marR="0" lvl="0" indent="0" algn="ctr" rtl="0">
              <a:spcBef>
                <a:spcPts val="0"/>
              </a:spcBef>
              <a:spcAft>
                <a:spcPts val="0"/>
              </a:spcAft>
              <a:buNone/>
            </a:pPr>
            <a:r>
              <a:rPr lang="fr-FR" sz="2000" b="1" i="0" u="none" strike="noStrike" cap="none">
                <a:solidFill>
                  <a:srgbClr val="454342"/>
                </a:solidFill>
                <a:latin typeface="Arial"/>
                <a:ea typeface="Arial"/>
                <a:cs typeface="Arial"/>
                <a:sym typeface="Arial"/>
              </a:rPr>
              <a:t>DES ÎLES</a:t>
            </a:r>
            <a:endParaRPr sz="2000" b="1" i="0" u="none" strike="noStrike" cap="none">
              <a:solidFill>
                <a:srgbClr val="454342"/>
              </a:solidFill>
              <a:latin typeface="Arial"/>
              <a:ea typeface="Arial"/>
              <a:cs typeface="Arial"/>
              <a:sym typeface="Arial"/>
            </a:endParaRPr>
          </a:p>
        </p:txBody>
      </p:sp>
      <p:pic>
        <p:nvPicPr>
          <p:cNvPr id="169" name="Google Shape;169;p18"/>
          <p:cNvPicPr preferRelativeResize="0"/>
          <p:nvPr/>
        </p:nvPicPr>
        <p:blipFill rotWithShape="1">
          <a:blip r:embed="rId4">
            <a:alphaModFix/>
          </a:blip>
          <a:srcRect/>
          <a:stretch/>
        </p:blipFill>
        <p:spPr>
          <a:xfrm>
            <a:off x="1893516" y="5723950"/>
            <a:ext cx="506402" cy="731308"/>
          </a:xfrm>
          <a:prstGeom prst="rect">
            <a:avLst/>
          </a:prstGeom>
          <a:noFill/>
          <a:ln>
            <a:noFill/>
          </a:ln>
        </p:spPr>
      </p:pic>
      <p:pic>
        <p:nvPicPr>
          <p:cNvPr id="170" name="Google Shape;170;p18"/>
          <p:cNvPicPr preferRelativeResize="0"/>
          <p:nvPr/>
        </p:nvPicPr>
        <p:blipFill rotWithShape="1">
          <a:blip r:embed="rId5">
            <a:alphaModFix/>
          </a:blip>
          <a:srcRect/>
          <a:stretch/>
        </p:blipFill>
        <p:spPr>
          <a:xfrm>
            <a:off x="5230675" y="5768117"/>
            <a:ext cx="435469" cy="642974"/>
          </a:xfrm>
          <a:prstGeom prst="rect">
            <a:avLst/>
          </a:prstGeom>
          <a:noFill/>
          <a:ln>
            <a:noFill/>
          </a:ln>
        </p:spPr>
      </p:pic>
      <p:sp>
        <p:nvSpPr>
          <p:cNvPr id="171" name="Google Shape;171;p18"/>
          <p:cNvSpPr txBox="1"/>
          <p:nvPr/>
        </p:nvSpPr>
        <p:spPr>
          <a:xfrm>
            <a:off x="91255" y="2922135"/>
            <a:ext cx="1714800" cy="1616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Une savoureuse mousse </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fraise entourée d’un biscuit à la cuiller.</a:t>
            </a:r>
            <a:endParaRPr/>
          </a:p>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 La bûche est décorée de fraises fraîches et d’une meringue italienne caramélisée. </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fr-FR" sz="1100" b="0" i="0" u="none" strike="noStrike" cap="none">
                <a:solidFill>
                  <a:schemeClr val="dk1"/>
                </a:solidFill>
                <a:latin typeface="Calibri"/>
                <a:ea typeface="Calibri"/>
                <a:cs typeface="Calibri"/>
                <a:sym typeface="Calibri"/>
              </a:rPr>
              <a:t/>
            </a:r>
            <a:br>
              <a:rPr lang="fr-FR" sz="1100" b="0" i="0" u="none" strike="noStrike" cap="none">
                <a:solidFill>
                  <a:schemeClr val="dk1"/>
                </a:solidFill>
                <a:latin typeface="Calibri"/>
                <a:ea typeface="Calibri"/>
                <a:cs typeface="Calibri"/>
                <a:sym typeface="Calibri"/>
              </a:rPr>
            </a:br>
            <a:endParaRPr sz="1100" b="0" i="0" u="none" strike="sngStrike" cap="none">
              <a:solidFill>
                <a:schemeClr val="dk1"/>
              </a:solidFill>
              <a:latin typeface="Arial"/>
              <a:ea typeface="Arial"/>
              <a:cs typeface="Arial"/>
              <a:sym typeface="Arial"/>
            </a:endParaRPr>
          </a:p>
        </p:txBody>
      </p:sp>
      <p:sp>
        <p:nvSpPr>
          <p:cNvPr id="172" name="Google Shape;172;p18"/>
          <p:cNvSpPr txBox="1"/>
          <p:nvPr/>
        </p:nvSpPr>
        <p:spPr>
          <a:xfrm>
            <a:off x="91257" y="7791444"/>
            <a:ext cx="1782300" cy="16161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Biscuit macaroné à la noix de coco, mousse aux fruits de la passion parsemée de cubes de fruits exotiques et mousse au chocolat blanc.  </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La bûche est décorée d’un coulis de fruits exotiques.</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fr-FR" sz="1100" b="0" i="0" u="none" strike="noStrike" cap="none">
                <a:solidFill>
                  <a:schemeClr val="dk1"/>
                </a:solidFill>
                <a:latin typeface="Calibri"/>
                <a:ea typeface="Calibri"/>
                <a:cs typeface="Calibri"/>
                <a:sym typeface="Calibri"/>
              </a:rPr>
              <a:t/>
            </a:r>
            <a:br>
              <a:rPr lang="fr-FR" sz="1100" b="0" i="0" u="none" strike="noStrike" cap="none">
                <a:solidFill>
                  <a:schemeClr val="dk1"/>
                </a:solidFill>
                <a:latin typeface="Calibri"/>
                <a:ea typeface="Calibri"/>
                <a:cs typeface="Calibri"/>
                <a:sym typeface="Calibri"/>
              </a:rPr>
            </a:br>
            <a:endParaRPr sz="1100" b="0" i="0" u="none" strike="noStrike" cap="none">
              <a:solidFill>
                <a:schemeClr val="dk1"/>
              </a:solidFill>
              <a:latin typeface="Arial"/>
              <a:ea typeface="Arial"/>
              <a:cs typeface="Arial"/>
              <a:sym typeface="Arial"/>
            </a:endParaRPr>
          </a:p>
        </p:txBody>
      </p:sp>
      <p:sp>
        <p:nvSpPr>
          <p:cNvPr id="173" name="Google Shape;173;p18"/>
          <p:cNvSpPr txBox="1"/>
          <p:nvPr/>
        </p:nvSpPr>
        <p:spPr>
          <a:xfrm>
            <a:off x="5760617" y="2826010"/>
            <a:ext cx="1152147"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600"/>
              </a:spcBef>
              <a:spcAft>
                <a:spcPts val="0"/>
              </a:spcAft>
              <a:buNone/>
            </a:pPr>
            <a:r>
              <a:rPr lang="fr-FR" sz="1200" b="0" i="0" u="none" strike="noStrike" cap="none" dirty="0" smtClean="0">
                <a:solidFill>
                  <a:srgbClr val="454342"/>
                </a:solidFill>
                <a:latin typeface="Arial"/>
                <a:ea typeface="Arial"/>
                <a:cs typeface="Arial"/>
                <a:sym typeface="Arial"/>
              </a:rPr>
              <a:t>6/8 </a:t>
            </a:r>
            <a:r>
              <a:rPr lang="fr-FR" sz="1200" b="0" i="0" u="none" strike="noStrike" cap="none" dirty="0">
                <a:solidFill>
                  <a:srgbClr val="454342"/>
                </a:solidFill>
                <a:latin typeface="Arial"/>
                <a:ea typeface="Arial"/>
                <a:cs typeface="Arial"/>
                <a:sym typeface="Arial"/>
              </a:rPr>
              <a:t>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12</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a:p>
            <a:pPr marL="0" marR="0" lvl="0" indent="0" algn="ctr" rtl="0">
              <a:spcBef>
                <a:spcPts val="600"/>
              </a:spcBef>
              <a:spcAft>
                <a:spcPts val="0"/>
              </a:spcAft>
              <a:buNone/>
            </a:pPr>
            <a:r>
              <a:rPr lang="fr-FR" sz="1200" b="0" i="0" u="none" strike="noStrike" cap="none" dirty="0">
                <a:solidFill>
                  <a:srgbClr val="454342"/>
                </a:solidFill>
                <a:latin typeface="Arial"/>
                <a:ea typeface="Arial"/>
                <a:cs typeface="Arial"/>
                <a:sym typeface="Arial"/>
              </a:rPr>
              <a:t>10/12 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16</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p:txBody>
      </p:sp>
      <p:sp>
        <p:nvSpPr>
          <p:cNvPr id="174" name="Google Shape;174;p18"/>
          <p:cNvSpPr txBox="1"/>
          <p:nvPr/>
        </p:nvSpPr>
        <p:spPr>
          <a:xfrm>
            <a:off x="5760617" y="7349416"/>
            <a:ext cx="1152147"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600"/>
              </a:spcBef>
              <a:spcAft>
                <a:spcPts val="0"/>
              </a:spcAft>
              <a:buNone/>
            </a:pPr>
            <a:r>
              <a:rPr lang="fr-FR" sz="1200" b="0" i="0" u="none" strike="noStrike" cap="none" dirty="0" smtClean="0">
                <a:solidFill>
                  <a:srgbClr val="454342"/>
                </a:solidFill>
                <a:latin typeface="Arial"/>
                <a:ea typeface="Arial"/>
                <a:cs typeface="Arial"/>
                <a:sym typeface="Arial"/>
              </a:rPr>
              <a:t>6/8 </a:t>
            </a:r>
            <a:r>
              <a:rPr lang="fr-FR" sz="1200" b="0" i="0" u="none" strike="noStrike" cap="none" dirty="0">
                <a:solidFill>
                  <a:srgbClr val="454342"/>
                </a:solidFill>
                <a:latin typeface="Arial"/>
                <a:ea typeface="Arial"/>
                <a:cs typeface="Arial"/>
                <a:sym typeface="Arial"/>
              </a:rPr>
              <a:t>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13</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a:p>
            <a:pPr marL="0" marR="0" lvl="0" indent="0" algn="ctr" rtl="0">
              <a:spcBef>
                <a:spcPts val="600"/>
              </a:spcBef>
              <a:spcAft>
                <a:spcPts val="0"/>
              </a:spcAft>
              <a:buNone/>
            </a:pPr>
            <a:r>
              <a:rPr lang="fr-FR" sz="1200" b="0" i="0" u="none" strike="noStrike" cap="none" dirty="0">
                <a:solidFill>
                  <a:srgbClr val="454342"/>
                </a:solidFill>
                <a:latin typeface="Arial"/>
                <a:ea typeface="Arial"/>
                <a:cs typeface="Arial"/>
                <a:sym typeface="Arial"/>
              </a:rPr>
              <a:t>10/12 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18</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p:txBody>
      </p:sp>
      <p:pic>
        <p:nvPicPr>
          <p:cNvPr id="175" name="Google Shape;175;p18" descr="C:\Users\n000208346.F9971\Pictures\BÛCHES\BUCHE-CHARLOTTE-AUX-FRAISES_389307.jpg"/>
          <p:cNvPicPr preferRelativeResize="0"/>
          <p:nvPr/>
        </p:nvPicPr>
        <p:blipFill rotWithShape="1">
          <a:blip r:embed="rId6">
            <a:alphaModFix/>
          </a:blip>
          <a:srcRect l="14461" r="5377" b="11946"/>
          <a:stretch/>
        </p:blipFill>
        <p:spPr>
          <a:xfrm>
            <a:off x="1850188" y="2263250"/>
            <a:ext cx="3900025" cy="2933578"/>
          </a:xfrm>
          <a:prstGeom prst="rect">
            <a:avLst/>
          </a:prstGeom>
          <a:noFill/>
          <a:ln>
            <a:noFill/>
          </a:ln>
        </p:spPr>
      </p:pic>
      <p:pic>
        <p:nvPicPr>
          <p:cNvPr id="176" name="Google Shape;176;p18" descr="C:\Users\n000208346.F9971\Pictures\BÛCHES\2021\BUCHE PRINCESSE DES ILES.jpg"/>
          <p:cNvPicPr preferRelativeResize="0"/>
          <p:nvPr/>
        </p:nvPicPr>
        <p:blipFill rotWithShape="1">
          <a:blip r:embed="rId7">
            <a:alphaModFix/>
          </a:blip>
          <a:srcRect l="2529" t="22602" r="7557" b="4558"/>
          <a:stretch/>
        </p:blipFill>
        <p:spPr>
          <a:xfrm>
            <a:off x="1956588" y="6919450"/>
            <a:ext cx="3721000" cy="3014387"/>
          </a:xfrm>
          <a:prstGeom prst="rect">
            <a:avLst/>
          </a:prstGeom>
          <a:noFill/>
          <a:ln>
            <a:noFill/>
          </a:ln>
        </p:spPr>
      </p:pic>
      <p:pic>
        <p:nvPicPr>
          <p:cNvPr id="15" name="Google Shape;103;p13"/>
          <p:cNvPicPr preferRelativeResize="0"/>
          <p:nvPr/>
        </p:nvPicPr>
        <p:blipFill rotWithShape="1">
          <a:blip r:embed="rId8">
            <a:alphaModFix/>
          </a:blip>
          <a:srcRect/>
          <a:stretch/>
        </p:blipFill>
        <p:spPr>
          <a:xfrm>
            <a:off x="5865961" y="1173192"/>
            <a:ext cx="276045" cy="224286"/>
          </a:xfrm>
          <a:prstGeom prst="rect">
            <a:avLst/>
          </a:prstGeom>
          <a:noFill/>
          <a:ln>
            <a:noFill/>
          </a:ln>
        </p:spPr>
      </p:pic>
      <p:pic>
        <p:nvPicPr>
          <p:cNvPr id="16" name="Google Shape;103;p13"/>
          <p:cNvPicPr preferRelativeResize="0"/>
          <p:nvPr/>
        </p:nvPicPr>
        <p:blipFill rotWithShape="1">
          <a:blip r:embed="rId8">
            <a:alphaModFix/>
          </a:blip>
          <a:srcRect/>
          <a:stretch/>
        </p:blipFill>
        <p:spPr>
          <a:xfrm>
            <a:off x="5710686" y="5710686"/>
            <a:ext cx="276045" cy="224286"/>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19"/>
          <p:cNvSpPr txBox="1"/>
          <p:nvPr/>
        </p:nvSpPr>
        <p:spPr>
          <a:xfrm>
            <a:off x="6691556" y="9714999"/>
            <a:ext cx="327427" cy="3516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992" b="1" i="0" u="none" strike="noStrike" cap="none">
                <a:solidFill>
                  <a:srgbClr val="454342"/>
                </a:solidFill>
                <a:latin typeface="Calibri"/>
                <a:ea typeface="Calibri"/>
                <a:cs typeface="Calibri"/>
                <a:sym typeface="Calibri"/>
              </a:rPr>
              <a:t>06</a:t>
            </a:r>
            <a:endParaRPr sz="992" b="1" i="0" u="none" strike="noStrike" cap="none">
              <a:solidFill>
                <a:srgbClr val="454342"/>
              </a:solidFill>
              <a:latin typeface="Calibri"/>
              <a:ea typeface="Calibri"/>
              <a:cs typeface="Calibri"/>
              <a:sym typeface="Calibri"/>
            </a:endParaRPr>
          </a:p>
        </p:txBody>
      </p:sp>
      <p:sp>
        <p:nvSpPr>
          <p:cNvPr id="182" name="Google Shape;182;p19"/>
          <p:cNvSpPr txBox="1"/>
          <p:nvPr/>
        </p:nvSpPr>
        <p:spPr>
          <a:xfrm>
            <a:off x="1903348" y="1196438"/>
            <a:ext cx="35649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1" i="0" u="none" strike="noStrike" cap="none">
                <a:solidFill>
                  <a:srgbClr val="454342"/>
                </a:solidFill>
                <a:latin typeface="Arial"/>
                <a:ea typeface="Arial"/>
                <a:cs typeface="Arial"/>
                <a:sym typeface="Arial"/>
              </a:rPr>
              <a:t>CHARLOTTE</a:t>
            </a:r>
            <a:endParaRPr sz="4800" b="1" i="0" u="none" strike="noStrike" cap="none">
              <a:solidFill>
                <a:srgbClr val="454342"/>
              </a:solidFill>
              <a:latin typeface="Arial"/>
              <a:ea typeface="Arial"/>
              <a:cs typeface="Arial"/>
              <a:sym typeface="Arial"/>
            </a:endParaRPr>
          </a:p>
          <a:p>
            <a:pPr marL="0" marR="0" lvl="0" indent="0" algn="ctr" rtl="0">
              <a:spcBef>
                <a:spcPts val="0"/>
              </a:spcBef>
              <a:spcAft>
                <a:spcPts val="0"/>
              </a:spcAft>
              <a:buNone/>
            </a:pPr>
            <a:r>
              <a:rPr lang="fr-FR" sz="2000" b="1" i="0" u="none" strike="noStrike" cap="none">
                <a:solidFill>
                  <a:srgbClr val="454342"/>
                </a:solidFill>
                <a:latin typeface="Arial"/>
                <a:ea typeface="Arial"/>
                <a:cs typeface="Arial"/>
                <a:sym typeface="Arial"/>
              </a:rPr>
              <a:t>CHOCOLAT POIRE</a:t>
            </a:r>
            <a:endParaRPr/>
          </a:p>
        </p:txBody>
      </p:sp>
      <p:pic>
        <p:nvPicPr>
          <p:cNvPr id="183" name="Google Shape;183;p19"/>
          <p:cNvPicPr preferRelativeResize="0"/>
          <p:nvPr/>
        </p:nvPicPr>
        <p:blipFill rotWithShape="1">
          <a:blip r:embed="rId4">
            <a:alphaModFix/>
          </a:blip>
          <a:srcRect/>
          <a:stretch/>
        </p:blipFill>
        <p:spPr>
          <a:xfrm>
            <a:off x="1731420" y="1263779"/>
            <a:ext cx="506402" cy="731308"/>
          </a:xfrm>
          <a:prstGeom prst="rect">
            <a:avLst/>
          </a:prstGeom>
          <a:noFill/>
          <a:ln>
            <a:noFill/>
          </a:ln>
        </p:spPr>
      </p:pic>
      <p:pic>
        <p:nvPicPr>
          <p:cNvPr id="184" name="Google Shape;184;p19"/>
          <p:cNvPicPr preferRelativeResize="0"/>
          <p:nvPr/>
        </p:nvPicPr>
        <p:blipFill rotWithShape="1">
          <a:blip r:embed="rId5">
            <a:alphaModFix/>
          </a:blip>
          <a:srcRect/>
          <a:stretch/>
        </p:blipFill>
        <p:spPr>
          <a:xfrm>
            <a:off x="5226624" y="1307933"/>
            <a:ext cx="435469" cy="642974"/>
          </a:xfrm>
          <a:prstGeom prst="rect">
            <a:avLst/>
          </a:prstGeom>
          <a:noFill/>
          <a:ln>
            <a:noFill/>
          </a:ln>
        </p:spPr>
      </p:pic>
      <p:sp>
        <p:nvSpPr>
          <p:cNvPr id="185" name="Google Shape;185;p19"/>
          <p:cNvSpPr txBox="1"/>
          <p:nvPr/>
        </p:nvSpPr>
        <p:spPr>
          <a:xfrm>
            <a:off x="2049750" y="5752725"/>
            <a:ext cx="32721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1" i="0" u="none" strike="noStrike" cap="none">
                <a:solidFill>
                  <a:srgbClr val="454342"/>
                </a:solidFill>
                <a:latin typeface="Arial"/>
                <a:ea typeface="Arial"/>
                <a:cs typeface="Arial"/>
                <a:sym typeface="Arial"/>
              </a:rPr>
              <a:t>VERSAILLAIS</a:t>
            </a:r>
            <a:endParaRPr sz="4800" b="1" i="0" u="none" strike="noStrike" cap="none">
              <a:solidFill>
                <a:srgbClr val="454342"/>
              </a:solidFill>
              <a:latin typeface="Arial"/>
              <a:ea typeface="Arial"/>
              <a:cs typeface="Arial"/>
              <a:sym typeface="Arial"/>
            </a:endParaRPr>
          </a:p>
          <a:p>
            <a:pPr marL="0" marR="0" lvl="0" indent="0" algn="ctr" rtl="0">
              <a:spcBef>
                <a:spcPts val="0"/>
              </a:spcBef>
              <a:spcAft>
                <a:spcPts val="0"/>
              </a:spcAft>
              <a:buNone/>
            </a:pPr>
            <a:r>
              <a:rPr lang="fr-FR" sz="2000" b="1" i="0" u="none" strike="noStrike" cap="none">
                <a:solidFill>
                  <a:srgbClr val="454342"/>
                </a:solidFill>
                <a:latin typeface="Arial"/>
                <a:ea typeface="Arial"/>
                <a:cs typeface="Arial"/>
                <a:sym typeface="Arial"/>
              </a:rPr>
              <a:t>3 CHOCOLATS</a:t>
            </a:r>
            <a:endParaRPr/>
          </a:p>
        </p:txBody>
      </p:sp>
      <p:pic>
        <p:nvPicPr>
          <p:cNvPr id="186" name="Google Shape;186;p19"/>
          <p:cNvPicPr preferRelativeResize="0"/>
          <p:nvPr/>
        </p:nvPicPr>
        <p:blipFill rotWithShape="1">
          <a:blip r:embed="rId4">
            <a:alphaModFix/>
          </a:blip>
          <a:srcRect/>
          <a:stretch/>
        </p:blipFill>
        <p:spPr>
          <a:xfrm>
            <a:off x="1543325" y="5737653"/>
            <a:ext cx="506402" cy="731308"/>
          </a:xfrm>
          <a:prstGeom prst="rect">
            <a:avLst/>
          </a:prstGeom>
          <a:noFill/>
          <a:ln>
            <a:noFill/>
          </a:ln>
        </p:spPr>
      </p:pic>
      <p:pic>
        <p:nvPicPr>
          <p:cNvPr id="187" name="Google Shape;187;p19"/>
          <p:cNvPicPr preferRelativeResize="0"/>
          <p:nvPr/>
        </p:nvPicPr>
        <p:blipFill rotWithShape="1">
          <a:blip r:embed="rId5">
            <a:alphaModFix/>
          </a:blip>
          <a:srcRect/>
          <a:stretch/>
        </p:blipFill>
        <p:spPr>
          <a:xfrm>
            <a:off x="5321305" y="5781807"/>
            <a:ext cx="435469" cy="642974"/>
          </a:xfrm>
          <a:prstGeom prst="rect">
            <a:avLst/>
          </a:prstGeom>
          <a:noFill/>
          <a:ln>
            <a:noFill/>
          </a:ln>
        </p:spPr>
      </p:pic>
      <p:sp>
        <p:nvSpPr>
          <p:cNvPr id="188" name="Google Shape;188;p19"/>
          <p:cNvSpPr txBox="1"/>
          <p:nvPr/>
        </p:nvSpPr>
        <p:spPr>
          <a:xfrm>
            <a:off x="230215" y="3044458"/>
            <a:ext cx="1819500"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Biscuit cacao imbibé de</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sirop à la poire, mousse </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chocolat noir parsemée</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de cubes de poires au sirop.</a:t>
            </a:r>
            <a:endParaRPr/>
          </a:p>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Mousse à la poire, biscuit cuillère sur les côtés.</a:t>
            </a:r>
            <a:endParaRPr sz="1100" b="0" i="0" u="none" strike="noStrike" cap="none">
              <a:solidFill>
                <a:schemeClr val="dk1"/>
              </a:solidFill>
              <a:latin typeface="Calibri"/>
              <a:ea typeface="Calibri"/>
              <a:cs typeface="Calibri"/>
              <a:sym typeface="Calibri"/>
            </a:endParaRPr>
          </a:p>
        </p:txBody>
      </p:sp>
      <p:sp>
        <p:nvSpPr>
          <p:cNvPr id="189" name="Google Shape;189;p19"/>
          <p:cNvSpPr txBox="1"/>
          <p:nvPr/>
        </p:nvSpPr>
        <p:spPr>
          <a:xfrm>
            <a:off x="0" y="7549471"/>
            <a:ext cx="1609861" cy="16158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Bûche 3 chocolats composée de 3 couches de biscuit cacao, d'un croustillant praliné, de 3 onctueuses mousses : Chocolat blanc, lait et noir. </a:t>
            </a:r>
            <a:endParaRPr/>
          </a:p>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Elle est recouverte d'un velours chocolat. </a:t>
            </a:r>
            <a:endParaRPr/>
          </a:p>
        </p:txBody>
      </p:sp>
      <p:sp>
        <p:nvSpPr>
          <p:cNvPr id="190" name="Google Shape;190;p19"/>
          <p:cNvSpPr txBox="1"/>
          <p:nvPr/>
        </p:nvSpPr>
        <p:spPr>
          <a:xfrm>
            <a:off x="5760617" y="2826010"/>
            <a:ext cx="1152147"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600"/>
              </a:spcBef>
              <a:spcAft>
                <a:spcPts val="0"/>
              </a:spcAft>
              <a:buNone/>
            </a:pPr>
            <a:r>
              <a:rPr lang="fr-FR" sz="1200" b="0" i="0" u="none" strike="noStrike" cap="none" dirty="0" smtClean="0">
                <a:solidFill>
                  <a:srgbClr val="454342"/>
                </a:solidFill>
                <a:latin typeface="Arial"/>
                <a:ea typeface="Arial"/>
                <a:cs typeface="Arial"/>
                <a:sym typeface="Arial"/>
              </a:rPr>
              <a:t>6/8 </a:t>
            </a:r>
            <a:r>
              <a:rPr lang="fr-FR" sz="1200" b="0" i="0" u="none" strike="noStrike" cap="none" dirty="0">
                <a:solidFill>
                  <a:srgbClr val="454342"/>
                </a:solidFill>
                <a:latin typeface="Arial"/>
                <a:ea typeface="Arial"/>
                <a:cs typeface="Arial"/>
                <a:sym typeface="Arial"/>
              </a:rPr>
              <a:t>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12</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a:p>
            <a:pPr marL="0" marR="0" lvl="0" indent="0" algn="ctr" rtl="0">
              <a:spcBef>
                <a:spcPts val="600"/>
              </a:spcBef>
              <a:spcAft>
                <a:spcPts val="0"/>
              </a:spcAft>
              <a:buNone/>
            </a:pPr>
            <a:r>
              <a:rPr lang="fr-FR" sz="1200" b="0" i="0" u="none" strike="noStrike" cap="none" dirty="0">
                <a:solidFill>
                  <a:srgbClr val="454342"/>
                </a:solidFill>
                <a:latin typeface="Arial"/>
                <a:ea typeface="Arial"/>
                <a:cs typeface="Arial"/>
                <a:sym typeface="Arial"/>
              </a:rPr>
              <a:t>10/12 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16</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p:txBody>
      </p:sp>
      <p:sp>
        <p:nvSpPr>
          <p:cNvPr id="191" name="Google Shape;191;p19"/>
          <p:cNvSpPr txBox="1"/>
          <p:nvPr/>
        </p:nvSpPr>
        <p:spPr>
          <a:xfrm>
            <a:off x="5760617" y="7349416"/>
            <a:ext cx="1152000"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dirty="0"/>
          </a:p>
          <a:p>
            <a:pPr marL="0" marR="0" lvl="0" indent="0" algn="ctr" rtl="0">
              <a:spcBef>
                <a:spcPts val="600"/>
              </a:spcBef>
              <a:spcAft>
                <a:spcPts val="0"/>
              </a:spcAft>
              <a:buNone/>
            </a:pPr>
            <a:r>
              <a:rPr lang="fr-FR" sz="1200" b="0" i="0" u="none" strike="noStrike" cap="none" dirty="0">
                <a:solidFill>
                  <a:srgbClr val="454342"/>
                </a:solidFill>
                <a:latin typeface="Arial"/>
                <a:ea typeface="Arial"/>
                <a:cs typeface="Arial"/>
                <a:sym typeface="Arial"/>
              </a:rPr>
              <a:t>6/8 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a:t>
            </a:r>
            <a:r>
              <a:rPr lang="fr-FR" sz="2800" b="1" dirty="0">
                <a:solidFill>
                  <a:srgbClr val="454342"/>
                </a:solidFill>
              </a:rPr>
              <a:t>3</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a:p>
            <a:pPr marL="0" marR="0" lvl="0" indent="0" algn="ctr" rtl="0">
              <a:spcBef>
                <a:spcPts val="600"/>
              </a:spcBef>
              <a:spcAft>
                <a:spcPts val="0"/>
              </a:spcAft>
              <a:buNone/>
            </a:pPr>
            <a:r>
              <a:rPr lang="fr-FR" sz="1200" b="0" i="0" u="none" strike="noStrike" cap="none" dirty="0">
                <a:solidFill>
                  <a:srgbClr val="454342"/>
                </a:solidFill>
                <a:latin typeface="Arial"/>
                <a:ea typeface="Arial"/>
                <a:cs typeface="Arial"/>
                <a:sym typeface="Arial"/>
              </a:rPr>
              <a:t>10/12 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a:t>
            </a:r>
            <a:r>
              <a:rPr lang="fr-FR" sz="2800" b="1" dirty="0">
                <a:solidFill>
                  <a:srgbClr val="454342"/>
                </a:solidFill>
              </a:rPr>
              <a:t>9</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p:txBody>
      </p:sp>
      <p:pic>
        <p:nvPicPr>
          <p:cNvPr id="192" name="Google Shape;192;p19" descr="C:\Users\n000208346.F9971\Pictures\BÛCHES\charlotte_poire_choco_1.jpg"/>
          <p:cNvPicPr preferRelativeResize="0"/>
          <p:nvPr/>
        </p:nvPicPr>
        <p:blipFill rotWithShape="1">
          <a:blip r:embed="rId6">
            <a:alphaModFix/>
          </a:blip>
          <a:srcRect l="9549" t="2880" r="14899" b="15106"/>
          <a:stretch/>
        </p:blipFill>
        <p:spPr>
          <a:xfrm>
            <a:off x="2270926" y="2211200"/>
            <a:ext cx="2829750" cy="3071686"/>
          </a:xfrm>
          <a:prstGeom prst="rect">
            <a:avLst/>
          </a:prstGeom>
          <a:noFill/>
          <a:ln>
            <a:noFill/>
          </a:ln>
        </p:spPr>
      </p:pic>
      <p:pic>
        <p:nvPicPr>
          <p:cNvPr id="193" name="Google Shape;193;p19" descr="C:\Users\n000208346.F9971\Pictures\BÛCHES\2020\1040_0-1.jpg"/>
          <p:cNvPicPr preferRelativeResize="0"/>
          <p:nvPr/>
        </p:nvPicPr>
        <p:blipFill rotWithShape="1">
          <a:blip r:embed="rId7">
            <a:alphaModFix/>
          </a:blip>
          <a:srcRect l="13547" r="13624" b="19426"/>
          <a:stretch/>
        </p:blipFill>
        <p:spPr>
          <a:xfrm>
            <a:off x="1765825" y="6821550"/>
            <a:ext cx="3838824" cy="3071675"/>
          </a:xfrm>
          <a:prstGeom prst="rect">
            <a:avLst/>
          </a:prstGeom>
          <a:noFill/>
          <a:ln>
            <a:noFill/>
          </a:ln>
        </p:spPr>
      </p:pic>
      <p:pic>
        <p:nvPicPr>
          <p:cNvPr id="15" name="Google Shape;103;p13"/>
          <p:cNvPicPr preferRelativeResize="0"/>
          <p:nvPr/>
        </p:nvPicPr>
        <p:blipFill rotWithShape="1">
          <a:blip r:embed="rId8">
            <a:alphaModFix/>
          </a:blip>
          <a:srcRect/>
          <a:stretch/>
        </p:blipFill>
        <p:spPr>
          <a:xfrm>
            <a:off x="5762444" y="1242204"/>
            <a:ext cx="276045" cy="224286"/>
          </a:xfrm>
          <a:prstGeom prst="rect">
            <a:avLst/>
          </a:prstGeom>
          <a:noFill/>
          <a:ln>
            <a:noFill/>
          </a:ln>
        </p:spPr>
      </p:pic>
      <p:pic>
        <p:nvPicPr>
          <p:cNvPr id="16" name="Google Shape;103;p13"/>
          <p:cNvPicPr preferRelativeResize="0"/>
          <p:nvPr/>
        </p:nvPicPr>
        <p:blipFill rotWithShape="1">
          <a:blip r:embed="rId8">
            <a:alphaModFix/>
          </a:blip>
          <a:srcRect/>
          <a:stretch/>
        </p:blipFill>
        <p:spPr>
          <a:xfrm>
            <a:off x="5831455" y="5779697"/>
            <a:ext cx="276045" cy="224286"/>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Google Shape;198;p20"/>
          <p:cNvSpPr txBox="1"/>
          <p:nvPr/>
        </p:nvSpPr>
        <p:spPr>
          <a:xfrm>
            <a:off x="6691556" y="9714999"/>
            <a:ext cx="327427" cy="3516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992" b="1" i="0" u="none" strike="noStrike" cap="none">
                <a:solidFill>
                  <a:srgbClr val="454342"/>
                </a:solidFill>
                <a:latin typeface="Calibri"/>
                <a:ea typeface="Calibri"/>
                <a:cs typeface="Calibri"/>
                <a:sym typeface="Calibri"/>
              </a:rPr>
              <a:t>0</a:t>
            </a:r>
            <a:r>
              <a:rPr lang="fr-FR" sz="992" b="1">
                <a:solidFill>
                  <a:srgbClr val="454342"/>
                </a:solidFill>
                <a:latin typeface="Calibri"/>
                <a:ea typeface="Calibri"/>
                <a:cs typeface="Calibri"/>
                <a:sym typeface="Calibri"/>
              </a:rPr>
              <a:t>7</a:t>
            </a:r>
            <a:endParaRPr sz="992" b="1" i="0" u="none" strike="noStrike" cap="none">
              <a:solidFill>
                <a:srgbClr val="454342"/>
              </a:solidFill>
              <a:latin typeface="Calibri"/>
              <a:ea typeface="Calibri"/>
              <a:cs typeface="Calibri"/>
              <a:sym typeface="Calibri"/>
            </a:endParaRPr>
          </a:p>
        </p:txBody>
      </p:sp>
      <p:sp>
        <p:nvSpPr>
          <p:cNvPr id="199" name="Google Shape;199;p20"/>
          <p:cNvSpPr txBox="1"/>
          <p:nvPr/>
        </p:nvSpPr>
        <p:spPr>
          <a:xfrm>
            <a:off x="1759727" y="1241950"/>
            <a:ext cx="36066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1" i="0" u="none" strike="noStrike" cap="none">
                <a:solidFill>
                  <a:srgbClr val="454342"/>
                </a:solidFill>
                <a:latin typeface="Arial"/>
                <a:ea typeface="Arial"/>
                <a:cs typeface="Arial"/>
                <a:sym typeface="Arial"/>
              </a:rPr>
              <a:t>FRAMBOISE</a:t>
            </a:r>
            <a:endParaRPr sz="3600" b="1" i="0" u="none" strike="noStrike" cap="none">
              <a:solidFill>
                <a:srgbClr val="454342"/>
              </a:solidFill>
              <a:latin typeface="Arial"/>
              <a:ea typeface="Arial"/>
              <a:cs typeface="Arial"/>
              <a:sym typeface="Arial"/>
            </a:endParaRPr>
          </a:p>
          <a:p>
            <a:pPr marL="0" marR="0" lvl="0" indent="0" algn="ctr" rtl="0">
              <a:spcBef>
                <a:spcPts val="0"/>
              </a:spcBef>
              <a:spcAft>
                <a:spcPts val="0"/>
              </a:spcAft>
              <a:buNone/>
            </a:pPr>
            <a:r>
              <a:rPr lang="fr-FR" sz="2000" b="1" i="0" u="none" strike="noStrike" cap="none">
                <a:solidFill>
                  <a:srgbClr val="454342"/>
                </a:solidFill>
                <a:latin typeface="Arial"/>
                <a:ea typeface="Arial"/>
                <a:cs typeface="Arial"/>
                <a:sym typeface="Arial"/>
              </a:rPr>
              <a:t>NOUGAT</a:t>
            </a:r>
            <a:endParaRPr sz="2800" b="1" i="0" u="none" strike="noStrike" cap="none">
              <a:solidFill>
                <a:srgbClr val="454342"/>
              </a:solidFill>
              <a:latin typeface="Arial"/>
              <a:ea typeface="Arial"/>
              <a:cs typeface="Arial"/>
              <a:sym typeface="Arial"/>
            </a:endParaRPr>
          </a:p>
        </p:txBody>
      </p:sp>
      <p:pic>
        <p:nvPicPr>
          <p:cNvPr id="200" name="Google Shape;200;p20"/>
          <p:cNvPicPr preferRelativeResize="0"/>
          <p:nvPr/>
        </p:nvPicPr>
        <p:blipFill rotWithShape="1">
          <a:blip r:embed="rId4">
            <a:alphaModFix/>
          </a:blip>
          <a:srcRect/>
          <a:stretch/>
        </p:blipFill>
        <p:spPr>
          <a:xfrm>
            <a:off x="1597949" y="1197800"/>
            <a:ext cx="506402" cy="731308"/>
          </a:xfrm>
          <a:prstGeom prst="rect">
            <a:avLst/>
          </a:prstGeom>
          <a:noFill/>
          <a:ln>
            <a:noFill/>
          </a:ln>
        </p:spPr>
      </p:pic>
      <p:pic>
        <p:nvPicPr>
          <p:cNvPr id="201" name="Google Shape;201;p20"/>
          <p:cNvPicPr preferRelativeResize="0"/>
          <p:nvPr/>
        </p:nvPicPr>
        <p:blipFill rotWithShape="1">
          <a:blip r:embed="rId5">
            <a:alphaModFix/>
          </a:blip>
          <a:srcRect/>
          <a:stretch/>
        </p:blipFill>
        <p:spPr>
          <a:xfrm>
            <a:off x="5042378" y="1241966"/>
            <a:ext cx="435469" cy="642974"/>
          </a:xfrm>
          <a:prstGeom prst="rect">
            <a:avLst/>
          </a:prstGeom>
          <a:noFill/>
          <a:ln>
            <a:noFill/>
          </a:ln>
        </p:spPr>
      </p:pic>
      <p:pic>
        <p:nvPicPr>
          <p:cNvPr id="202" name="Google Shape;202;p20"/>
          <p:cNvPicPr preferRelativeResize="0"/>
          <p:nvPr/>
        </p:nvPicPr>
        <p:blipFill rotWithShape="1">
          <a:blip r:embed="rId4">
            <a:alphaModFix/>
          </a:blip>
          <a:srcRect/>
          <a:stretch/>
        </p:blipFill>
        <p:spPr>
          <a:xfrm>
            <a:off x="1091544" y="5833189"/>
            <a:ext cx="506402" cy="731308"/>
          </a:xfrm>
          <a:prstGeom prst="rect">
            <a:avLst/>
          </a:prstGeom>
          <a:noFill/>
          <a:ln>
            <a:noFill/>
          </a:ln>
        </p:spPr>
      </p:pic>
      <p:pic>
        <p:nvPicPr>
          <p:cNvPr id="203" name="Google Shape;203;p20"/>
          <p:cNvPicPr preferRelativeResize="0"/>
          <p:nvPr/>
        </p:nvPicPr>
        <p:blipFill rotWithShape="1">
          <a:blip r:embed="rId5">
            <a:alphaModFix/>
          </a:blip>
          <a:srcRect/>
          <a:stretch/>
        </p:blipFill>
        <p:spPr>
          <a:xfrm>
            <a:off x="5717808" y="5921523"/>
            <a:ext cx="435469" cy="642974"/>
          </a:xfrm>
          <a:prstGeom prst="rect">
            <a:avLst/>
          </a:prstGeom>
          <a:noFill/>
          <a:ln>
            <a:noFill/>
          </a:ln>
        </p:spPr>
      </p:pic>
      <p:sp>
        <p:nvSpPr>
          <p:cNvPr id="204" name="Google Shape;204;p20"/>
          <p:cNvSpPr txBox="1"/>
          <p:nvPr/>
        </p:nvSpPr>
        <p:spPr>
          <a:xfrm>
            <a:off x="152332" y="2825992"/>
            <a:ext cx="1829700" cy="1546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050" b="1" i="0" u="none" strike="noStrike" cap="none">
                <a:solidFill>
                  <a:schemeClr val="dk1"/>
                </a:solidFill>
                <a:latin typeface="Calibri"/>
                <a:ea typeface="Calibri"/>
                <a:cs typeface="Calibri"/>
                <a:sym typeface="Calibri"/>
              </a:rPr>
              <a:t>Au cœur d’une mousse framboise, se trouve un crémeux nougat blanc parsemé de fruits secs posé sur un biscuit pistache. La bûche est décorée d’un coulis de framboise gélifié et de rosaces de meringue italienne caramélisée.</a:t>
            </a:r>
            <a:endParaRPr sz="1050" b="0" i="0" u="none" strike="noStrike" cap="none">
              <a:solidFill>
                <a:schemeClr val="dk1"/>
              </a:solidFill>
              <a:latin typeface="Arial"/>
              <a:ea typeface="Arial"/>
              <a:cs typeface="Arial"/>
              <a:sym typeface="Arial"/>
            </a:endParaRPr>
          </a:p>
        </p:txBody>
      </p:sp>
      <p:sp>
        <p:nvSpPr>
          <p:cNvPr id="205" name="Google Shape;205;p20"/>
          <p:cNvSpPr txBox="1"/>
          <p:nvPr/>
        </p:nvSpPr>
        <p:spPr>
          <a:xfrm>
            <a:off x="171581" y="7934332"/>
            <a:ext cx="1791089"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Biscuit succès cacao, crémeux mandarine, onctueuse mousse marron,  chantilly vanille. La bûche est parsemée de brisures de marrons glacés. </a:t>
            </a:r>
            <a:endParaRPr sz="11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fr-FR" sz="1100" b="0" i="0" u="none" strike="noStrike" cap="none">
                <a:solidFill>
                  <a:schemeClr val="dk1"/>
                </a:solidFill>
                <a:latin typeface="Calibri"/>
                <a:ea typeface="Calibri"/>
                <a:cs typeface="Calibri"/>
                <a:sym typeface="Calibri"/>
              </a:rPr>
              <a:t/>
            </a:r>
            <a:br>
              <a:rPr lang="fr-FR" sz="1100" b="0" i="0" u="none" strike="noStrike" cap="none">
                <a:solidFill>
                  <a:schemeClr val="dk1"/>
                </a:solidFill>
                <a:latin typeface="Calibri"/>
                <a:ea typeface="Calibri"/>
                <a:cs typeface="Calibri"/>
                <a:sym typeface="Calibri"/>
              </a:rPr>
            </a:br>
            <a:endParaRPr sz="1100" b="0" i="0" u="none" strike="noStrike" cap="none">
              <a:solidFill>
                <a:schemeClr val="dk1"/>
              </a:solidFill>
              <a:latin typeface="Arial"/>
              <a:ea typeface="Arial"/>
              <a:cs typeface="Arial"/>
              <a:sym typeface="Arial"/>
            </a:endParaRPr>
          </a:p>
        </p:txBody>
      </p:sp>
      <p:sp>
        <p:nvSpPr>
          <p:cNvPr id="206" name="Google Shape;206;p20"/>
          <p:cNvSpPr txBox="1"/>
          <p:nvPr/>
        </p:nvSpPr>
        <p:spPr>
          <a:xfrm>
            <a:off x="5760617" y="2826010"/>
            <a:ext cx="1152147"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600"/>
              </a:spcBef>
              <a:spcAft>
                <a:spcPts val="0"/>
              </a:spcAft>
              <a:buNone/>
            </a:pPr>
            <a:r>
              <a:rPr lang="fr-FR" sz="1200" b="0" i="0" u="none" strike="noStrike" cap="none" dirty="0" smtClean="0">
                <a:solidFill>
                  <a:srgbClr val="454342"/>
                </a:solidFill>
                <a:latin typeface="Arial"/>
                <a:ea typeface="Arial"/>
                <a:cs typeface="Arial"/>
                <a:sym typeface="Arial"/>
              </a:rPr>
              <a:t>6/8 </a:t>
            </a:r>
            <a:r>
              <a:rPr lang="fr-FR" sz="1200" b="0" i="0" u="none" strike="noStrike" cap="none" dirty="0">
                <a:solidFill>
                  <a:srgbClr val="454342"/>
                </a:solidFill>
                <a:latin typeface="Arial"/>
                <a:ea typeface="Arial"/>
                <a:cs typeface="Arial"/>
                <a:sym typeface="Arial"/>
              </a:rPr>
              <a:t>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13</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a:p>
            <a:pPr marL="0" marR="0" lvl="0" indent="0" algn="ctr" rtl="0">
              <a:spcBef>
                <a:spcPts val="600"/>
              </a:spcBef>
              <a:spcAft>
                <a:spcPts val="0"/>
              </a:spcAft>
              <a:buNone/>
            </a:pPr>
            <a:r>
              <a:rPr lang="fr-FR" sz="1200" b="0" i="0" u="none" strike="noStrike" cap="none" dirty="0">
                <a:solidFill>
                  <a:srgbClr val="454342"/>
                </a:solidFill>
                <a:latin typeface="Arial"/>
                <a:ea typeface="Arial"/>
                <a:cs typeface="Arial"/>
                <a:sym typeface="Arial"/>
              </a:rPr>
              <a:t>10/12 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18</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p:txBody>
      </p:sp>
      <p:sp>
        <p:nvSpPr>
          <p:cNvPr id="207" name="Google Shape;207;p20"/>
          <p:cNvSpPr txBox="1"/>
          <p:nvPr/>
        </p:nvSpPr>
        <p:spPr>
          <a:xfrm>
            <a:off x="5760617" y="7349416"/>
            <a:ext cx="1152147" cy="16927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dirty="0"/>
          </a:p>
          <a:p>
            <a:pPr marL="0" marR="0" lvl="0" indent="0" algn="ctr" rtl="0">
              <a:spcBef>
                <a:spcPts val="600"/>
              </a:spcBef>
              <a:spcAft>
                <a:spcPts val="0"/>
              </a:spcAft>
              <a:buNone/>
            </a:pPr>
            <a:r>
              <a:rPr lang="fr-FR" sz="1200" b="0" i="0" u="none" strike="noStrike" cap="none" dirty="0">
                <a:solidFill>
                  <a:srgbClr val="454342"/>
                </a:solidFill>
                <a:latin typeface="Arial"/>
                <a:ea typeface="Arial"/>
                <a:cs typeface="Arial"/>
                <a:sym typeface="Arial"/>
              </a:rPr>
              <a:t>6/8 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13</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a:p>
            <a:pPr marL="0" marR="0" lvl="0" indent="0" algn="ctr" rtl="0">
              <a:spcBef>
                <a:spcPts val="600"/>
              </a:spcBef>
              <a:spcAft>
                <a:spcPts val="0"/>
              </a:spcAft>
              <a:buNone/>
            </a:pPr>
            <a:r>
              <a:rPr lang="fr-FR" sz="1200" b="0" i="0" u="none" strike="noStrike" cap="none" dirty="0">
                <a:solidFill>
                  <a:srgbClr val="454342"/>
                </a:solidFill>
                <a:latin typeface="Arial"/>
                <a:ea typeface="Arial"/>
                <a:cs typeface="Arial"/>
                <a:sym typeface="Arial"/>
              </a:rPr>
              <a:t>10/12 pers</a:t>
            </a:r>
            <a:endParaRPr dirty="0"/>
          </a:p>
          <a:p>
            <a:pPr marL="0" marR="0" lvl="0" indent="0" algn="ctr" rtl="0">
              <a:spcBef>
                <a:spcPts val="0"/>
              </a:spcBef>
              <a:spcAft>
                <a:spcPts val="0"/>
              </a:spcAft>
              <a:buNone/>
            </a:pPr>
            <a:r>
              <a:rPr lang="fr-FR" sz="2800" b="1" i="0" u="none" strike="noStrike" cap="none" dirty="0">
                <a:solidFill>
                  <a:srgbClr val="454342"/>
                </a:solidFill>
                <a:latin typeface="Arial"/>
                <a:ea typeface="Arial"/>
                <a:cs typeface="Arial"/>
                <a:sym typeface="Arial"/>
              </a:rPr>
              <a:t>19</a:t>
            </a:r>
            <a:r>
              <a:rPr lang="fr-FR" sz="1600" b="1" i="0" u="none" strike="noStrike" cap="none" dirty="0">
                <a:solidFill>
                  <a:srgbClr val="454342"/>
                </a:solidFill>
                <a:latin typeface="Arial"/>
                <a:ea typeface="Arial"/>
                <a:cs typeface="Arial"/>
                <a:sym typeface="Arial"/>
              </a:rPr>
              <a:t>€99</a:t>
            </a:r>
            <a:endParaRPr sz="1800" b="1" i="0" u="none" strike="noStrike" cap="none" dirty="0">
              <a:solidFill>
                <a:srgbClr val="454342"/>
              </a:solidFill>
              <a:latin typeface="Arial"/>
              <a:ea typeface="Arial"/>
              <a:cs typeface="Arial"/>
              <a:sym typeface="Arial"/>
            </a:endParaRPr>
          </a:p>
        </p:txBody>
      </p:sp>
      <p:pic>
        <p:nvPicPr>
          <p:cNvPr id="208" name="Google Shape;208;p20" descr="C:\Users\n000208346.F9971\Pictures\BÛCHES\2021\BUCHE FRAMBOISE NOUGAT.png"/>
          <p:cNvPicPr preferRelativeResize="0"/>
          <p:nvPr/>
        </p:nvPicPr>
        <p:blipFill rotWithShape="1">
          <a:blip r:embed="rId6">
            <a:alphaModFix/>
          </a:blip>
          <a:srcRect t="8994" r="1355" b="8796"/>
          <a:stretch/>
        </p:blipFill>
        <p:spPr>
          <a:xfrm>
            <a:off x="1931101" y="2196249"/>
            <a:ext cx="3486875" cy="2962164"/>
          </a:xfrm>
          <a:prstGeom prst="rect">
            <a:avLst/>
          </a:prstGeom>
          <a:noFill/>
          <a:ln>
            <a:noFill/>
          </a:ln>
        </p:spPr>
      </p:pic>
      <p:pic>
        <p:nvPicPr>
          <p:cNvPr id="209" name="Google Shape;209;p20" descr="C:\Users\n000208346.F9971\Pictures\BÛCHES\2021\BUCHE MARRON VANILLE.jpg"/>
          <p:cNvPicPr preferRelativeResize="0"/>
          <p:nvPr/>
        </p:nvPicPr>
        <p:blipFill rotWithShape="1">
          <a:blip r:embed="rId7">
            <a:alphaModFix/>
          </a:blip>
          <a:srcRect l="-281" t="10803" r="18222" b="14594"/>
          <a:stretch/>
        </p:blipFill>
        <p:spPr>
          <a:xfrm flipH="1">
            <a:off x="2111062" y="6909513"/>
            <a:ext cx="3337550" cy="3034246"/>
          </a:xfrm>
          <a:prstGeom prst="rect">
            <a:avLst/>
          </a:prstGeom>
          <a:noFill/>
          <a:ln>
            <a:noFill/>
          </a:ln>
        </p:spPr>
      </p:pic>
      <p:sp>
        <p:nvSpPr>
          <p:cNvPr id="210" name="Google Shape;210;p20"/>
          <p:cNvSpPr txBox="1"/>
          <p:nvPr/>
        </p:nvSpPr>
        <p:spPr>
          <a:xfrm>
            <a:off x="1358839" y="5868300"/>
            <a:ext cx="46314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1" i="0" u="none" strike="noStrike" cap="none">
                <a:solidFill>
                  <a:srgbClr val="454342"/>
                </a:solidFill>
                <a:latin typeface="Arial"/>
                <a:ea typeface="Arial"/>
                <a:cs typeface="Arial"/>
                <a:sym typeface="Arial"/>
              </a:rPr>
              <a:t>MARRON VANILLE</a:t>
            </a:r>
            <a:endParaRPr sz="3600" b="1" i="0" u="none" strike="noStrike" cap="none">
              <a:solidFill>
                <a:srgbClr val="454342"/>
              </a:solidFill>
              <a:latin typeface="Arial"/>
              <a:ea typeface="Arial"/>
              <a:cs typeface="Arial"/>
              <a:sym typeface="Arial"/>
            </a:endParaRPr>
          </a:p>
          <a:p>
            <a:pPr marL="0" marR="0" lvl="0" indent="0" algn="ctr" rtl="0">
              <a:spcBef>
                <a:spcPts val="0"/>
              </a:spcBef>
              <a:spcAft>
                <a:spcPts val="0"/>
              </a:spcAft>
              <a:buNone/>
            </a:pPr>
            <a:r>
              <a:rPr lang="fr-FR" sz="2000" b="1" i="0" u="none" strike="noStrike" cap="none">
                <a:solidFill>
                  <a:srgbClr val="454342"/>
                </a:solidFill>
                <a:latin typeface="Arial"/>
                <a:ea typeface="Arial"/>
                <a:cs typeface="Arial"/>
                <a:sym typeface="Arial"/>
              </a:rPr>
              <a:t>CONFIT MANDARINE</a:t>
            </a:r>
            <a:endParaRPr sz="2000" b="1" i="0" u="none" strike="noStrike" cap="none">
              <a:solidFill>
                <a:srgbClr val="454342"/>
              </a:solidFill>
              <a:latin typeface="Arial"/>
              <a:ea typeface="Arial"/>
              <a:cs typeface="Arial"/>
              <a:sym typeface="Arial"/>
            </a:endParaRPr>
          </a:p>
        </p:txBody>
      </p:sp>
      <p:pic>
        <p:nvPicPr>
          <p:cNvPr id="211" name="Google Shape;211;p20"/>
          <p:cNvPicPr preferRelativeResize="0"/>
          <p:nvPr/>
        </p:nvPicPr>
        <p:blipFill>
          <a:blip r:embed="rId8">
            <a:alphaModFix/>
          </a:blip>
          <a:stretch>
            <a:fillRect/>
          </a:stretch>
        </p:blipFill>
        <p:spPr>
          <a:xfrm rot="1612849">
            <a:off x="6322350" y="5960746"/>
            <a:ext cx="991349" cy="564553"/>
          </a:xfrm>
          <a:prstGeom prst="rect">
            <a:avLst/>
          </a:prstGeom>
          <a:noFill/>
          <a:ln>
            <a:noFill/>
          </a:ln>
        </p:spPr>
      </p:pic>
      <p:pic>
        <p:nvPicPr>
          <p:cNvPr id="16" name="Google Shape;103;p13"/>
          <p:cNvPicPr preferRelativeResize="0"/>
          <p:nvPr/>
        </p:nvPicPr>
        <p:blipFill rotWithShape="1">
          <a:blip r:embed="rId9">
            <a:alphaModFix/>
          </a:blip>
          <a:srcRect/>
          <a:stretch/>
        </p:blipFill>
        <p:spPr>
          <a:xfrm>
            <a:off x="5641674" y="1207698"/>
            <a:ext cx="276045" cy="224286"/>
          </a:xfrm>
          <a:prstGeom prst="rect">
            <a:avLst/>
          </a:prstGeom>
          <a:noFill/>
          <a:ln>
            <a:noFill/>
          </a:ln>
        </p:spPr>
      </p:pic>
      <p:pic>
        <p:nvPicPr>
          <p:cNvPr id="17" name="Google Shape;103;p13"/>
          <p:cNvPicPr preferRelativeResize="0"/>
          <p:nvPr/>
        </p:nvPicPr>
        <p:blipFill rotWithShape="1">
          <a:blip r:embed="rId9">
            <a:alphaModFix/>
          </a:blip>
          <a:srcRect/>
          <a:stretch/>
        </p:blipFill>
        <p:spPr>
          <a:xfrm>
            <a:off x="6055743" y="5762445"/>
            <a:ext cx="276045" cy="224286"/>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5"/>
        <p:cNvGrpSpPr/>
        <p:nvPr/>
      </p:nvGrpSpPr>
      <p:grpSpPr>
        <a:xfrm>
          <a:off x="0" y="0"/>
          <a:ext cx="0" cy="0"/>
          <a:chOff x="0" y="0"/>
          <a:chExt cx="0" cy="0"/>
        </a:xfrm>
      </p:grpSpPr>
      <p:sp>
        <p:nvSpPr>
          <p:cNvPr id="216" name="Google Shape;216;p21"/>
          <p:cNvSpPr txBox="1"/>
          <p:nvPr/>
        </p:nvSpPr>
        <p:spPr>
          <a:xfrm>
            <a:off x="6691556" y="9714999"/>
            <a:ext cx="327427" cy="3516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992" b="1" i="0" u="none" strike="noStrike" cap="none">
                <a:solidFill>
                  <a:srgbClr val="454342"/>
                </a:solidFill>
                <a:latin typeface="Calibri"/>
                <a:ea typeface="Calibri"/>
                <a:cs typeface="Calibri"/>
                <a:sym typeface="Calibri"/>
              </a:rPr>
              <a:t>0</a:t>
            </a:r>
            <a:r>
              <a:rPr lang="fr-FR" sz="992" b="1">
                <a:solidFill>
                  <a:srgbClr val="454342"/>
                </a:solidFill>
                <a:latin typeface="Calibri"/>
                <a:ea typeface="Calibri"/>
                <a:cs typeface="Calibri"/>
                <a:sym typeface="Calibri"/>
              </a:rPr>
              <a:t>8</a:t>
            </a:r>
            <a:endParaRPr/>
          </a:p>
        </p:txBody>
      </p:sp>
      <p:sp>
        <p:nvSpPr>
          <p:cNvPr id="217" name="Google Shape;217;p21"/>
          <p:cNvSpPr txBox="1"/>
          <p:nvPr/>
        </p:nvSpPr>
        <p:spPr>
          <a:xfrm>
            <a:off x="2323008" y="1277928"/>
            <a:ext cx="291366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1" i="0" u="none" strike="noStrike" cap="none">
                <a:solidFill>
                  <a:srgbClr val="454342"/>
                </a:solidFill>
                <a:latin typeface="Arial"/>
                <a:ea typeface="Arial"/>
                <a:cs typeface="Arial"/>
                <a:sym typeface="Arial"/>
              </a:rPr>
              <a:t>CHOCOLAT</a:t>
            </a:r>
            <a:endParaRPr sz="3600" b="1" i="0" u="none" strike="noStrike" cap="none">
              <a:solidFill>
                <a:srgbClr val="454342"/>
              </a:solidFill>
              <a:latin typeface="Arial"/>
              <a:ea typeface="Arial"/>
              <a:cs typeface="Arial"/>
              <a:sym typeface="Arial"/>
            </a:endParaRPr>
          </a:p>
        </p:txBody>
      </p:sp>
      <p:pic>
        <p:nvPicPr>
          <p:cNvPr id="218" name="Google Shape;218;p21"/>
          <p:cNvPicPr preferRelativeResize="0"/>
          <p:nvPr/>
        </p:nvPicPr>
        <p:blipFill rotWithShape="1">
          <a:blip r:embed="rId4">
            <a:alphaModFix/>
          </a:blip>
          <a:srcRect/>
          <a:stretch/>
        </p:blipFill>
        <p:spPr>
          <a:xfrm>
            <a:off x="1942135" y="1235439"/>
            <a:ext cx="506402" cy="731308"/>
          </a:xfrm>
          <a:prstGeom prst="rect">
            <a:avLst/>
          </a:prstGeom>
          <a:noFill/>
          <a:ln>
            <a:noFill/>
          </a:ln>
        </p:spPr>
      </p:pic>
      <p:pic>
        <p:nvPicPr>
          <p:cNvPr id="219" name="Google Shape;219;p21"/>
          <p:cNvPicPr preferRelativeResize="0"/>
          <p:nvPr/>
        </p:nvPicPr>
        <p:blipFill rotWithShape="1">
          <a:blip r:embed="rId5">
            <a:alphaModFix/>
          </a:blip>
          <a:srcRect/>
          <a:stretch/>
        </p:blipFill>
        <p:spPr>
          <a:xfrm>
            <a:off x="5150779" y="1298293"/>
            <a:ext cx="435469" cy="642974"/>
          </a:xfrm>
          <a:prstGeom prst="rect">
            <a:avLst/>
          </a:prstGeom>
          <a:noFill/>
          <a:ln>
            <a:noFill/>
          </a:ln>
        </p:spPr>
      </p:pic>
      <p:sp>
        <p:nvSpPr>
          <p:cNvPr id="220" name="Google Shape;220;p21"/>
          <p:cNvSpPr txBox="1"/>
          <p:nvPr/>
        </p:nvSpPr>
        <p:spPr>
          <a:xfrm>
            <a:off x="1699248" y="5700013"/>
            <a:ext cx="3913800" cy="110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1" i="0" u="none" strike="noStrike" cap="none">
                <a:solidFill>
                  <a:srgbClr val="454342"/>
                </a:solidFill>
                <a:latin typeface="Arial"/>
                <a:ea typeface="Arial"/>
                <a:cs typeface="Arial"/>
                <a:sym typeface="Arial"/>
              </a:rPr>
              <a:t>ROULÉE </a:t>
            </a:r>
            <a:r>
              <a:rPr lang="fr-FR" sz="3000" b="1" i="0" u="none" strike="noStrike" cap="none">
                <a:solidFill>
                  <a:srgbClr val="454342"/>
                </a:solidFill>
                <a:latin typeface="Arial"/>
                <a:ea typeface="Arial"/>
                <a:cs typeface="Arial"/>
                <a:sym typeface="Arial"/>
              </a:rPr>
              <a:t>FRAMBOISIER</a:t>
            </a:r>
            <a:endParaRPr sz="3000" b="1" i="0" u="none" strike="noStrike" cap="none">
              <a:solidFill>
                <a:srgbClr val="454342"/>
              </a:solidFill>
              <a:latin typeface="Arial"/>
              <a:ea typeface="Arial"/>
              <a:cs typeface="Arial"/>
              <a:sym typeface="Arial"/>
            </a:endParaRPr>
          </a:p>
        </p:txBody>
      </p:sp>
      <p:pic>
        <p:nvPicPr>
          <p:cNvPr id="221" name="Google Shape;221;p21"/>
          <p:cNvPicPr preferRelativeResize="0"/>
          <p:nvPr/>
        </p:nvPicPr>
        <p:blipFill rotWithShape="1">
          <a:blip r:embed="rId4">
            <a:alphaModFix/>
          </a:blip>
          <a:srcRect/>
          <a:stretch/>
        </p:blipFill>
        <p:spPr>
          <a:xfrm>
            <a:off x="1649701" y="5785911"/>
            <a:ext cx="506402" cy="731308"/>
          </a:xfrm>
          <a:prstGeom prst="rect">
            <a:avLst/>
          </a:prstGeom>
          <a:noFill/>
          <a:ln>
            <a:noFill/>
          </a:ln>
        </p:spPr>
      </p:pic>
      <p:pic>
        <p:nvPicPr>
          <p:cNvPr id="222" name="Google Shape;222;p21"/>
          <p:cNvPicPr preferRelativeResize="0"/>
          <p:nvPr/>
        </p:nvPicPr>
        <p:blipFill rotWithShape="1">
          <a:blip r:embed="rId5">
            <a:alphaModFix/>
          </a:blip>
          <a:srcRect/>
          <a:stretch/>
        </p:blipFill>
        <p:spPr>
          <a:xfrm>
            <a:off x="5236677" y="5874256"/>
            <a:ext cx="435469" cy="642974"/>
          </a:xfrm>
          <a:prstGeom prst="rect">
            <a:avLst/>
          </a:prstGeom>
          <a:noFill/>
          <a:ln>
            <a:noFill/>
          </a:ln>
        </p:spPr>
      </p:pic>
      <p:sp>
        <p:nvSpPr>
          <p:cNvPr id="223" name="Google Shape;223;p21"/>
          <p:cNvSpPr txBox="1"/>
          <p:nvPr/>
        </p:nvSpPr>
        <p:spPr>
          <a:xfrm>
            <a:off x="1" y="3253275"/>
            <a:ext cx="1336500" cy="1108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Bûche Chocolat composée de biscuit nature et cacao et d'une mousse au chocolat noir. </a:t>
            </a:r>
            <a:endParaRPr/>
          </a:p>
        </p:txBody>
      </p:sp>
      <p:sp>
        <p:nvSpPr>
          <p:cNvPr id="224" name="Google Shape;224;p21"/>
          <p:cNvSpPr txBox="1"/>
          <p:nvPr/>
        </p:nvSpPr>
        <p:spPr>
          <a:xfrm>
            <a:off x="-9" y="7770913"/>
            <a:ext cx="19410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Bûche roulée composée d'un biscuit, d'une crème mascarpone parsemée de brisures de framboise. </a:t>
            </a:r>
            <a:endParaRPr/>
          </a:p>
          <a:p>
            <a:pPr marL="0" marR="0" lvl="0" indent="0" algn="ctr" rtl="0">
              <a:spcBef>
                <a:spcPts val="0"/>
              </a:spcBef>
              <a:spcAft>
                <a:spcPts val="0"/>
              </a:spcAft>
              <a:buNone/>
            </a:pPr>
            <a:r>
              <a:rPr lang="fr-FR" sz="1100" b="1" i="0" u="none" strike="noStrike" cap="none">
                <a:solidFill>
                  <a:schemeClr val="dk1"/>
                </a:solidFill>
                <a:latin typeface="Calibri"/>
                <a:ea typeface="Calibri"/>
                <a:cs typeface="Calibri"/>
                <a:sym typeface="Calibri"/>
              </a:rPr>
              <a:t>Le rouleau est recouvert d'une crème mascarpone parfumée  au confit de framboise. </a:t>
            </a:r>
            <a:endParaRPr/>
          </a:p>
        </p:txBody>
      </p:sp>
      <p:sp>
        <p:nvSpPr>
          <p:cNvPr id="225" name="Google Shape;225;p21"/>
          <p:cNvSpPr txBox="1"/>
          <p:nvPr/>
        </p:nvSpPr>
        <p:spPr>
          <a:xfrm>
            <a:off x="5744496" y="3433869"/>
            <a:ext cx="115214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a:solidFill>
                  <a:srgbClr val="454342"/>
                </a:solidFill>
                <a:latin typeface="Arial"/>
                <a:ea typeface="Arial"/>
                <a:cs typeface="Arial"/>
                <a:sym typeface="Arial"/>
              </a:rPr>
              <a:t>6/8 pers</a:t>
            </a:r>
            <a:endParaRPr/>
          </a:p>
          <a:p>
            <a:pPr marL="0" marR="0" lvl="0" indent="0" algn="ctr" rtl="0">
              <a:spcBef>
                <a:spcPts val="0"/>
              </a:spcBef>
              <a:spcAft>
                <a:spcPts val="0"/>
              </a:spcAft>
              <a:buNone/>
            </a:pPr>
            <a:r>
              <a:rPr lang="fr-FR" sz="2800" b="1" i="0" u="none" strike="noStrike" cap="none">
                <a:solidFill>
                  <a:srgbClr val="454342"/>
                </a:solidFill>
                <a:latin typeface="Arial"/>
                <a:ea typeface="Arial"/>
                <a:cs typeface="Arial"/>
                <a:sym typeface="Arial"/>
              </a:rPr>
              <a:t>9</a:t>
            </a:r>
            <a:r>
              <a:rPr lang="fr-FR" sz="1600" b="1" i="0" u="none" strike="noStrike" cap="none">
                <a:solidFill>
                  <a:srgbClr val="454342"/>
                </a:solidFill>
                <a:latin typeface="Arial"/>
                <a:ea typeface="Arial"/>
                <a:cs typeface="Arial"/>
                <a:sym typeface="Arial"/>
              </a:rPr>
              <a:t>€99</a:t>
            </a:r>
            <a:endParaRPr sz="1800" b="1" i="0" u="none" strike="noStrike" cap="none">
              <a:solidFill>
                <a:srgbClr val="454342"/>
              </a:solidFill>
              <a:latin typeface="Arial"/>
              <a:ea typeface="Arial"/>
              <a:cs typeface="Arial"/>
              <a:sym typeface="Arial"/>
            </a:endParaRPr>
          </a:p>
        </p:txBody>
      </p:sp>
      <p:sp>
        <p:nvSpPr>
          <p:cNvPr id="226" name="Google Shape;226;p21"/>
          <p:cNvSpPr txBox="1"/>
          <p:nvPr/>
        </p:nvSpPr>
        <p:spPr>
          <a:xfrm>
            <a:off x="5760617" y="8140247"/>
            <a:ext cx="115214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b="0" i="0" u="none" strike="noStrike" cap="none">
                <a:solidFill>
                  <a:srgbClr val="454342"/>
                </a:solidFill>
                <a:latin typeface="Arial"/>
                <a:ea typeface="Arial"/>
                <a:cs typeface="Arial"/>
                <a:sym typeface="Arial"/>
              </a:rPr>
              <a:t>6/8 pers</a:t>
            </a:r>
            <a:endParaRPr/>
          </a:p>
          <a:p>
            <a:pPr marL="0" marR="0" lvl="0" indent="0" algn="ctr" rtl="0">
              <a:spcBef>
                <a:spcPts val="0"/>
              </a:spcBef>
              <a:spcAft>
                <a:spcPts val="0"/>
              </a:spcAft>
              <a:buNone/>
            </a:pPr>
            <a:r>
              <a:rPr lang="fr-FR" sz="2800" b="1" i="0" u="none" strike="noStrike" cap="none">
                <a:solidFill>
                  <a:srgbClr val="454342"/>
                </a:solidFill>
                <a:latin typeface="Arial"/>
                <a:ea typeface="Arial"/>
                <a:cs typeface="Arial"/>
                <a:sym typeface="Arial"/>
              </a:rPr>
              <a:t>9</a:t>
            </a:r>
            <a:r>
              <a:rPr lang="fr-FR" sz="1600" b="1" i="0" u="none" strike="noStrike" cap="none">
                <a:solidFill>
                  <a:srgbClr val="454342"/>
                </a:solidFill>
                <a:latin typeface="Arial"/>
                <a:ea typeface="Arial"/>
                <a:cs typeface="Arial"/>
                <a:sym typeface="Arial"/>
              </a:rPr>
              <a:t>€99</a:t>
            </a:r>
            <a:endParaRPr sz="1800" b="1" i="0" u="none" strike="noStrike" cap="none">
              <a:solidFill>
                <a:srgbClr val="454342"/>
              </a:solidFill>
              <a:latin typeface="Arial"/>
              <a:ea typeface="Arial"/>
              <a:cs typeface="Arial"/>
              <a:sym typeface="Arial"/>
            </a:endParaRPr>
          </a:p>
        </p:txBody>
      </p:sp>
      <p:pic>
        <p:nvPicPr>
          <p:cNvPr id="227" name="Google Shape;227;p21" descr="C:\Users\n000208346.F9971\Pictures\BÛCHES\BUCHE-CHOCOLAT_339543.jpg"/>
          <p:cNvPicPr preferRelativeResize="0"/>
          <p:nvPr/>
        </p:nvPicPr>
        <p:blipFill rotWithShape="1">
          <a:blip r:embed="rId6">
            <a:alphaModFix/>
          </a:blip>
          <a:srcRect l="8465" t="6084" r="5877" b="15673"/>
          <a:stretch/>
        </p:blipFill>
        <p:spPr>
          <a:xfrm>
            <a:off x="1459925" y="2362399"/>
            <a:ext cx="4161175" cy="2533950"/>
          </a:xfrm>
          <a:prstGeom prst="rect">
            <a:avLst/>
          </a:prstGeom>
          <a:noFill/>
          <a:ln>
            <a:noFill/>
          </a:ln>
        </p:spPr>
      </p:pic>
      <p:pic>
        <p:nvPicPr>
          <p:cNvPr id="228" name="Google Shape;228;p21" descr="C:\Users\n000208346.F9971\Pictures\BÛCHES\BUCHE-ROULEE-FRAMBOISIER_388559.jpg"/>
          <p:cNvPicPr preferRelativeResize="0"/>
          <p:nvPr/>
        </p:nvPicPr>
        <p:blipFill rotWithShape="1">
          <a:blip r:embed="rId7">
            <a:alphaModFix/>
          </a:blip>
          <a:srcRect l="36944" t="31270" r="-1653" b="11271"/>
          <a:stretch/>
        </p:blipFill>
        <p:spPr>
          <a:xfrm>
            <a:off x="1941000" y="7023026"/>
            <a:ext cx="3609775" cy="2848518"/>
          </a:xfrm>
          <a:prstGeom prst="rect">
            <a:avLst/>
          </a:prstGeom>
          <a:noFill/>
          <a:ln>
            <a:noFill/>
          </a:ln>
        </p:spPr>
      </p:pic>
      <p:pic>
        <p:nvPicPr>
          <p:cNvPr id="15" name="Google Shape;103;p13"/>
          <p:cNvPicPr preferRelativeResize="0"/>
          <p:nvPr/>
        </p:nvPicPr>
        <p:blipFill rotWithShape="1">
          <a:blip r:embed="rId8">
            <a:alphaModFix/>
          </a:blip>
          <a:srcRect/>
          <a:stretch/>
        </p:blipFill>
        <p:spPr>
          <a:xfrm>
            <a:off x="5676180" y="1242203"/>
            <a:ext cx="276045" cy="224286"/>
          </a:xfrm>
          <a:prstGeom prst="rect">
            <a:avLst/>
          </a:prstGeom>
          <a:noFill/>
          <a:ln>
            <a:noFill/>
          </a:ln>
        </p:spPr>
      </p:pic>
      <p:pic>
        <p:nvPicPr>
          <p:cNvPr id="16" name="Google Shape;103;p13"/>
          <p:cNvPicPr preferRelativeResize="0"/>
          <p:nvPr/>
        </p:nvPicPr>
        <p:blipFill rotWithShape="1">
          <a:blip r:embed="rId8">
            <a:alphaModFix/>
          </a:blip>
          <a:srcRect/>
          <a:stretch/>
        </p:blipFill>
        <p:spPr>
          <a:xfrm>
            <a:off x="5831456" y="5762445"/>
            <a:ext cx="276045" cy="224286"/>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633</Words>
  <Application>Microsoft Office PowerPoint</Application>
  <PresentationFormat>Personnalisé</PresentationFormat>
  <Paragraphs>169</Paragraphs>
  <Slides>11</Slides>
  <Notes>10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cp:lastModifiedBy>ddfs043720</cp:lastModifiedBy>
  <cp:revision>6</cp:revision>
  <dcterms:modified xsi:type="dcterms:W3CDTF">2021-11-22T11:43:20Z</dcterms:modified>
</cp:coreProperties>
</file>